
<file path=[Content_Types].xml><?xml version="1.0" encoding="utf-8"?>
<Types xmlns="http://schemas.openxmlformats.org/package/2006/content-types">
  <Default Extension="bin" ContentType="application/vnd.ms-office.activeX"/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2" r:id="rId3"/>
    <p:sldId id="263" r:id="rId4"/>
    <p:sldId id="259" r:id="rId5"/>
    <p:sldId id="261" r:id="rId6"/>
    <p:sldId id="267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B56E4-DADA-426E-ABDA-67A406F424FD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4DD8E6B-AB49-43E9-B6B0-51A199FA15EE}">
      <dgm:prSet/>
      <dgm:spPr/>
      <dgm:t>
        <a:bodyPr/>
        <a:lstStyle/>
        <a:p>
          <a:r>
            <a:rPr lang="ro-RO" dirty="0"/>
            <a:t>a ațipit = a început să doarmă</a:t>
          </a:r>
          <a:endParaRPr lang="en-US" dirty="0"/>
        </a:p>
      </dgm:t>
    </dgm:pt>
    <dgm:pt modelId="{D64378D4-71E1-4E00-AEC1-C46C78295ADE}" type="parTrans" cxnId="{B179B35C-A499-47E2-935D-2AA6943512C8}">
      <dgm:prSet/>
      <dgm:spPr/>
      <dgm:t>
        <a:bodyPr/>
        <a:lstStyle/>
        <a:p>
          <a:endParaRPr lang="en-US"/>
        </a:p>
      </dgm:t>
    </dgm:pt>
    <dgm:pt modelId="{DECB8C87-5618-4430-8A0F-653D057074A3}" type="sibTrans" cxnId="{B179B35C-A499-47E2-935D-2AA6943512C8}">
      <dgm:prSet/>
      <dgm:spPr/>
      <dgm:t>
        <a:bodyPr/>
        <a:lstStyle/>
        <a:p>
          <a:endParaRPr lang="en-US"/>
        </a:p>
      </dgm:t>
    </dgm:pt>
    <dgm:pt modelId="{7C86F3FA-FFC4-49E9-9C58-10A468F0ABD9}">
      <dgm:prSet/>
      <dgm:spPr/>
      <dgm:t>
        <a:bodyPr/>
        <a:lstStyle/>
        <a:p>
          <a:r>
            <a:rPr lang="ro-RO"/>
            <a:t>șăgalnic = glumeț, hazliu</a:t>
          </a:r>
          <a:endParaRPr lang="en-US"/>
        </a:p>
      </dgm:t>
    </dgm:pt>
    <dgm:pt modelId="{201CBCB2-E918-4ED7-AA5A-659155C16395}" type="parTrans" cxnId="{C7853B1F-6054-448B-BDAB-604B64A97165}">
      <dgm:prSet/>
      <dgm:spPr/>
      <dgm:t>
        <a:bodyPr/>
        <a:lstStyle/>
        <a:p>
          <a:endParaRPr lang="en-US"/>
        </a:p>
      </dgm:t>
    </dgm:pt>
    <dgm:pt modelId="{F07475F8-05E3-4754-8743-551513F7E1D2}" type="sibTrans" cxnId="{C7853B1F-6054-448B-BDAB-604B64A97165}">
      <dgm:prSet/>
      <dgm:spPr/>
      <dgm:t>
        <a:bodyPr/>
        <a:lstStyle/>
        <a:p>
          <a:endParaRPr lang="en-US"/>
        </a:p>
      </dgm:t>
    </dgm:pt>
    <dgm:pt modelId="{159A0D22-0C74-4AC2-AC72-863283C950A0}">
      <dgm:prSet/>
      <dgm:spPr/>
      <dgm:t>
        <a:bodyPr/>
        <a:lstStyle/>
        <a:p>
          <a:r>
            <a:rPr lang="ro-RO"/>
            <a:t>parașută = dipozitiv în formă de umbrelă folosit pentru aterizare</a:t>
          </a:r>
          <a:endParaRPr lang="en-US"/>
        </a:p>
      </dgm:t>
    </dgm:pt>
    <dgm:pt modelId="{7FFEADDD-9074-47AD-A8B5-39B6F4C4930B}" type="parTrans" cxnId="{7528F978-0C9B-4814-842E-D4022A423156}">
      <dgm:prSet/>
      <dgm:spPr/>
      <dgm:t>
        <a:bodyPr/>
        <a:lstStyle/>
        <a:p>
          <a:endParaRPr lang="en-US"/>
        </a:p>
      </dgm:t>
    </dgm:pt>
    <dgm:pt modelId="{B892DE1A-366E-41FA-A798-10B80650C7D1}" type="sibTrans" cxnId="{7528F978-0C9B-4814-842E-D4022A423156}">
      <dgm:prSet/>
      <dgm:spPr/>
      <dgm:t>
        <a:bodyPr/>
        <a:lstStyle/>
        <a:p>
          <a:endParaRPr lang="en-US"/>
        </a:p>
      </dgm:t>
    </dgm:pt>
    <dgm:pt modelId="{73750CE2-745B-4CFD-9F9A-3D0793FEB811}" type="pres">
      <dgm:prSet presAssocID="{588B56E4-DADA-426E-ABDA-67A406F424F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A1B91ED-A598-40AC-86B5-5D2DE591F918}" type="pres">
      <dgm:prSet presAssocID="{04DD8E6B-AB49-43E9-B6B0-51A199FA15EE}" presName="hierRoot1" presStyleCnt="0"/>
      <dgm:spPr/>
    </dgm:pt>
    <dgm:pt modelId="{9B61A066-8AB8-45C7-8180-9F8D1986AA55}" type="pres">
      <dgm:prSet presAssocID="{04DD8E6B-AB49-43E9-B6B0-51A199FA15EE}" presName="composite" presStyleCnt="0"/>
      <dgm:spPr/>
    </dgm:pt>
    <dgm:pt modelId="{8F468DC0-C383-4281-8845-F64BCB5B7B7D}" type="pres">
      <dgm:prSet presAssocID="{04DD8E6B-AB49-43E9-B6B0-51A199FA15EE}" presName="background" presStyleLbl="node0" presStyleIdx="0" presStyleCnt="3"/>
      <dgm:spPr/>
    </dgm:pt>
    <dgm:pt modelId="{50A00843-40C0-4C6F-9CBE-C2E9A6CB0D9F}" type="pres">
      <dgm:prSet presAssocID="{04DD8E6B-AB49-43E9-B6B0-51A199FA15EE}" presName="text" presStyleLbl="fgAcc0" presStyleIdx="0" presStyleCnt="3">
        <dgm:presLayoutVars>
          <dgm:chPref val="3"/>
        </dgm:presLayoutVars>
      </dgm:prSet>
      <dgm:spPr/>
    </dgm:pt>
    <dgm:pt modelId="{DDF20BAE-D4C8-4F5D-A137-4F86F9D1F459}" type="pres">
      <dgm:prSet presAssocID="{04DD8E6B-AB49-43E9-B6B0-51A199FA15EE}" presName="hierChild2" presStyleCnt="0"/>
      <dgm:spPr/>
    </dgm:pt>
    <dgm:pt modelId="{3E03B6FA-0534-4FDF-8A51-56A581BB9E31}" type="pres">
      <dgm:prSet presAssocID="{7C86F3FA-FFC4-49E9-9C58-10A468F0ABD9}" presName="hierRoot1" presStyleCnt="0"/>
      <dgm:spPr/>
    </dgm:pt>
    <dgm:pt modelId="{D40D0614-CC8C-4767-8C71-D7EF9BB104C6}" type="pres">
      <dgm:prSet presAssocID="{7C86F3FA-FFC4-49E9-9C58-10A468F0ABD9}" presName="composite" presStyleCnt="0"/>
      <dgm:spPr/>
    </dgm:pt>
    <dgm:pt modelId="{08D324A4-C049-42C6-885F-C077BF56FDD2}" type="pres">
      <dgm:prSet presAssocID="{7C86F3FA-FFC4-49E9-9C58-10A468F0ABD9}" presName="background" presStyleLbl="node0" presStyleIdx="1" presStyleCnt="3"/>
      <dgm:spPr/>
    </dgm:pt>
    <dgm:pt modelId="{A47E38F2-8E73-4382-A3EB-3A4781C58ED8}" type="pres">
      <dgm:prSet presAssocID="{7C86F3FA-FFC4-49E9-9C58-10A468F0ABD9}" presName="text" presStyleLbl="fgAcc0" presStyleIdx="1" presStyleCnt="3">
        <dgm:presLayoutVars>
          <dgm:chPref val="3"/>
        </dgm:presLayoutVars>
      </dgm:prSet>
      <dgm:spPr/>
    </dgm:pt>
    <dgm:pt modelId="{B7FD8347-F3A2-4695-9EF7-70D5966C7F97}" type="pres">
      <dgm:prSet presAssocID="{7C86F3FA-FFC4-49E9-9C58-10A468F0ABD9}" presName="hierChild2" presStyleCnt="0"/>
      <dgm:spPr/>
    </dgm:pt>
    <dgm:pt modelId="{345660A0-ABD5-44FD-91BB-BE55E2AD980C}" type="pres">
      <dgm:prSet presAssocID="{159A0D22-0C74-4AC2-AC72-863283C950A0}" presName="hierRoot1" presStyleCnt="0"/>
      <dgm:spPr/>
    </dgm:pt>
    <dgm:pt modelId="{5490A4D2-33BB-49FE-881A-BC70BBC61132}" type="pres">
      <dgm:prSet presAssocID="{159A0D22-0C74-4AC2-AC72-863283C950A0}" presName="composite" presStyleCnt="0"/>
      <dgm:spPr/>
    </dgm:pt>
    <dgm:pt modelId="{359AA561-0D55-4704-8C74-6C73F4DE8D89}" type="pres">
      <dgm:prSet presAssocID="{159A0D22-0C74-4AC2-AC72-863283C950A0}" presName="background" presStyleLbl="node0" presStyleIdx="2" presStyleCnt="3"/>
      <dgm:spPr/>
    </dgm:pt>
    <dgm:pt modelId="{B01E496C-8BC4-471F-8DE7-680F69B18D69}" type="pres">
      <dgm:prSet presAssocID="{159A0D22-0C74-4AC2-AC72-863283C950A0}" presName="text" presStyleLbl="fgAcc0" presStyleIdx="2" presStyleCnt="3">
        <dgm:presLayoutVars>
          <dgm:chPref val="3"/>
        </dgm:presLayoutVars>
      </dgm:prSet>
      <dgm:spPr/>
    </dgm:pt>
    <dgm:pt modelId="{1897DDE0-D869-4DBC-AC4B-BA04F1A60AC7}" type="pres">
      <dgm:prSet presAssocID="{159A0D22-0C74-4AC2-AC72-863283C950A0}" presName="hierChild2" presStyleCnt="0"/>
      <dgm:spPr/>
    </dgm:pt>
  </dgm:ptLst>
  <dgm:cxnLst>
    <dgm:cxn modelId="{6CAE9A10-5B1D-4A4D-96DF-F1CF700C538D}" type="presOf" srcId="{159A0D22-0C74-4AC2-AC72-863283C950A0}" destId="{B01E496C-8BC4-471F-8DE7-680F69B18D69}" srcOrd="0" destOrd="0" presId="urn:microsoft.com/office/officeart/2005/8/layout/hierarchy1"/>
    <dgm:cxn modelId="{C7853B1F-6054-448B-BDAB-604B64A97165}" srcId="{588B56E4-DADA-426E-ABDA-67A406F424FD}" destId="{7C86F3FA-FFC4-49E9-9C58-10A468F0ABD9}" srcOrd="1" destOrd="0" parTransId="{201CBCB2-E918-4ED7-AA5A-659155C16395}" sibTransId="{F07475F8-05E3-4754-8743-551513F7E1D2}"/>
    <dgm:cxn modelId="{B179B35C-A499-47E2-935D-2AA6943512C8}" srcId="{588B56E4-DADA-426E-ABDA-67A406F424FD}" destId="{04DD8E6B-AB49-43E9-B6B0-51A199FA15EE}" srcOrd="0" destOrd="0" parTransId="{D64378D4-71E1-4E00-AEC1-C46C78295ADE}" sibTransId="{DECB8C87-5618-4430-8A0F-653D057074A3}"/>
    <dgm:cxn modelId="{D4EEDB5F-7B86-4E91-A701-BE681BDE407F}" type="presOf" srcId="{588B56E4-DADA-426E-ABDA-67A406F424FD}" destId="{73750CE2-745B-4CFD-9F9A-3D0793FEB811}" srcOrd="0" destOrd="0" presId="urn:microsoft.com/office/officeart/2005/8/layout/hierarchy1"/>
    <dgm:cxn modelId="{3AECD14D-9CB1-4A8B-BB1B-E72463CCE758}" type="presOf" srcId="{7C86F3FA-FFC4-49E9-9C58-10A468F0ABD9}" destId="{A47E38F2-8E73-4382-A3EB-3A4781C58ED8}" srcOrd="0" destOrd="0" presId="urn:microsoft.com/office/officeart/2005/8/layout/hierarchy1"/>
    <dgm:cxn modelId="{7528F978-0C9B-4814-842E-D4022A423156}" srcId="{588B56E4-DADA-426E-ABDA-67A406F424FD}" destId="{159A0D22-0C74-4AC2-AC72-863283C950A0}" srcOrd="2" destOrd="0" parTransId="{7FFEADDD-9074-47AD-A8B5-39B6F4C4930B}" sibTransId="{B892DE1A-366E-41FA-A798-10B80650C7D1}"/>
    <dgm:cxn modelId="{23BC97E3-5CC5-4E8B-9A8E-FFC790F9B1EF}" type="presOf" srcId="{04DD8E6B-AB49-43E9-B6B0-51A199FA15EE}" destId="{50A00843-40C0-4C6F-9CBE-C2E9A6CB0D9F}" srcOrd="0" destOrd="0" presId="urn:microsoft.com/office/officeart/2005/8/layout/hierarchy1"/>
    <dgm:cxn modelId="{CA519654-184D-40C0-B756-AFD05DDA888D}" type="presParOf" srcId="{73750CE2-745B-4CFD-9F9A-3D0793FEB811}" destId="{0A1B91ED-A598-40AC-86B5-5D2DE591F918}" srcOrd="0" destOrd="0" presId="urn:microsoft.com/office/officeart/2005/8/layout/hierarchy1"/>
    <dgm:cxn modelId="{68C8812F-53CD-491F-A6A0-9DEE73EE84A0}" type="presParOf" srcId="{0A1B91ED-A598-40AC-86B5-5D2DE591F918}" destId="{9B61A066-8AB8-45C7-8180-9F8D1986AA55}" srcOrd="0" destOrd="0" presId="urn:microsoft.com/office/officeart/2005/8/layout/hierarchy1"/>
    <dgm:cxn modelId="{C13A23EE-A1AD-4711-A4D8-39D91B463F1D}" type="presParOf" srcId="{9B61A066-8AB8-45C7-8180-9F8D1986AA55}" destId="{8F468DC0-C383-4281-8845-F64BCB5B7B7D}" srcOrd="0" destOrd="0" presId="urn:microsoft.com/office/officeart/2005/8/layout/hierarchy1"/>
    <dgm:cxn modelId="{90B51C40-46E3-467B-A59C-C33B048EEAA8}" type="presParOf" srcId="{9B61A066-8AB8-45C7-8180-9F8D1986AA55}" destId="{50A00843-40C0-4C6F-9CBE-C2E9A6CB0D9F}" srcOrd="1" destOrd="0" presId="urn:microsoft.com/office/officeart/2005/8/layout/hierarchy1"/>
    <dgm:cxn modelId="{7E1938FE-AB53-40F3-B292-ED2B7EAB9CF4}" type="presParOf" srcId="{0A1B91ED-A598-40AC-86B5-5D2DE591F918}" destId="{DDF20BAE-D4C8-4F5D-A137-4F86F9D1F459}" srcOrd="1" destOrd="0" presId="urn:microsoft.com/office/officeart/2005/8/layout/hierarchy1"/>
    <dgm:cxn modelId="{FEDC5057-7F18-452D-A63F-18568A27E2B8}" type="presParOf" srcId="{73750CE2-745B-4CFD-9F9A-3D0793FEB811}" destId="{3E03B6FA-0534-4FDF-8A51-56A581BB9E31}" srcOrd="1" destOrd="0" presId="urn:microsoft.com/office/officeart/2005/8/layout/hierarchy1"/>
    <dgm:cxn modelId="{06DB733F-7246-4823-80A8-731693E8CAA3}" type="presParOf" srcId="{3E03B6FA-0534-4FDF-8A51-56A581BB9E31}" destId="{D40D0614-CC8C-4767-8C71-D7EF9BB104C6}" srcOrd="0" destOrd="0" presId="urn:microsoft.com/office/officeart/2005/8/layout/hierarchy1"/>
    <dgm:cxn modelId="{B212B3F2-4D0F-425B-8840-DD660FF07A58}" type="presParOf" srcId="{D40D0614-CC8C-4767-8C71-D7EF9BB104C6}" destId="{08D324A4-C049-42C6-885F-C077BF56FDD2}" srcOrd="0" destOrd="0" presId="urn:microsoft.com/office/officeart/2005/8/layout/hierarchy1"/>
    <dgm:cxn modelId="{17B59B24-45ED-4DB1-ACA3-0EDFE9AEBFA5}" type="presParOf" srcId="{D40D0614-CC8C-4767-8C71-D7EF9BB104C6}" destId="{A47E38F2-8E73-4382-A3EB-3A4781C58ED8}" srcOrd="1" destOrd="0" presId="urn:microsoft.com/office/officeart/2005/8/layout/hierarchy1"/>
    <dgm:cxn modelId="{09A4C43A-2F09-4733-AB8F-700FB9A8AB8A}" type="presParOf" srcId="{3E03B6FA-0534-4FDF-8A51-56A581BB9E31}" destId="{B7FD8347-F3A2-4695-9EF7-70D5966C7F97}" srcOrd="1" destOrd="0" presId="urn:microsoft.com/office/officeart/2005/8/layout/hierarchy1"/>
    <dgm:cxn modelId="{888FB567-30B1-4BAC-AA71-AA6E8E76B02D}" type="presParOf" srcId="{73750CE2-745B-4CFD-9F9A-3D0793FEB811}" destId="{345660A0-ABD5-44FD-91BB-BE55E2AD980C}" srcOrd="2" destOrd="0" presId="urn:microsoft.com/office/officeart/2005/8/layout/hierarchy1"/>
    <dgm:cxn modelId="{37A759F7-EA3A-4365-B73C-01B127A55975}" type="presParOf" srcId="{345660A0-ABD5-44FD-91BB-BE55E2AD980C}" destId="{5490A4D2-33BB-49FE-881A-BC70BBC61132}" srcOrd="0" destOrd="0" presId="urn:microsoft.com/office/officeart/2005/8/layout/hierarchy1"/>
    <dgm:cxn modelId="{A60170DC-4611-4C89-A4C9-4067C37556A0}" type="presParOf" srcId="{5490A4D2-33BB-49FE-881A-BC70BBC61132}" destId="{359AA561-0D55-4704-8C74-6C73F4DE8D89}" srcOrd="0" destOrd="0" presId="urn:microsoft.com/office/officeart/2005/8/layout/hierarchy1"/>
    <dgm:cxn modelId="{39A3BE72-D4C3-4450-801E-43FE6C72A6DB}" type="presParOf" srcId="{5490A4D2-33BB-49FE-881A-BC70BBC61132}" destId="{B01E496C-8BC4-471F-8DE7-680F69B18D69}" srcOrd="1" destOrd="0" presId="urn:microsoft.com/office/officeart/2005/8/layout/hierarchy1"/>
    <dgm:cxn modelId="{BC944AE7-91D4-42F8-863D-55F8778AA63B}" type="presParOf" srcId="{345660A0-ABD5-44FD-91BB-BE55E2AD980C}" destId="{1897DDE0-D869-4DBC-AC4B-BA04F1A60AC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9A8603-3255-49A7-835A-69242F03D100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31CF1556-93C1-4C36-982C-74E97E2FE6CA}">
      <dgm:prSet/>
      <dgm:spPr/>
      <dgm:t>
        <a:bodyPr/>
        <a:lstStyle/>
        <a:p>
          <a:r>
            <a:rPr lang="en-US"/>
            <a:t>Cine poate s</a:t>
          </a:r>
          <a:r>
            <a:rPr lang="ro-RO"/>
            <a:t>ă</a:t>
          </a:r>
          <a:r>
            <a:rPr lang="en-US"/>
            <a:t> spun</a:t>
          </a:r>
          <a:r>
            <a:rPr lang="ro-RO"/>
            <a:t>ă singur primele versuri ale poeziei?</a:t>
          </a:r>
          <a:endParaRPr lang="en-US"/>
        </a:p>
      </dgm:t>
    </dgm:pt>
    <dgm:pt modelId="{10B22216-A530-443A-8A21-BB97D84E1062}" type="parTrans" cxnId="{DC047619-9E28-4825-AD4B-E4B34A47FD6C}">
      <dgm:prSet/>
      <dgm:spPr/>
      <dgm:t>
        <a:bodyPr/>
        <a:lstStyle/>
        <a:p>
          <a:endParaRPr lang="en-US"/>
        </a:p>
      </dgm:t>
    </dgm:pt>
    <dgm:pt modelId="{E3BDF4BA-78A6-4BCA-B5C4-2EBFBB76F72F}" type="sibTrans" cxnId="{DC047619-9E28-4825-AD4B-E4B34A47FD6C}">
      <dgm:prSet/>
      <dgm:spPr/>
      <dgm:t>
        <a:bodyPr/>
        <a:lstStyle/>
        <a:p>
          <a:endParaRPr lang="en-US"/>
        </a:p>
      </dgm:t>
    </dgm:pt>
    <dgm:pt modelId="{D5F03F2F-9FEE-4318-9DBC-E173B0981B00}">
      <dgm:prSet/>
      <dgm:spPr/>
      <dgm:t>
        <a:bodyPr/>
        <a:lstStyle/>
        <a:p>
          <a:r>
            <a:rPr lang="ro-RO"/>
            <a:t>Dar ultima strofă a poeziei?</a:t>
          </a:r>
          <a:endParaRPr lang="en-US"/>
        </a:p>
      </dgm:t>
    </dgm:pt>
    <dgm:pt modelId="{C3E13D0F-EC8B-4B4F-B965-FA7963F7C37A}" type="parTrans" cxnId="{C353CC61-7F24-4FFF-AF79-43395B0DF3F1}">
      <dgm:prSet/>
      <dgm:spPr/>
      <dgm:t>
        <a:bodyPr/>
        <a:lstStyle/>
        <a:p>
          <a:endParaRPr lang="en-US"/>
        </a:p>
      </dgm:t>
    </dgm:pt>
    <dgm:pt modelId="{8F599758-1AEE-46B0-833C-8FCFCE764F71}" type="sibTrans" cxnId="{C353CC61-7F24-4FFF-AF79-43395B0DF3F1}">
      <dgm:prSet/>
      <dgm:spPr/>
      <dgm:t>
        <a:bodyPr/>
        <a:lstStyle/>
        <a:p>
          <a:endParaRPr lang="en-US"/>
        </a:p>
      </dgm:t>
    </dgm:pt>
    <dgm:pt modelId="{6E1088BC-B0B6-490C-8967-C71D628AE6ED}">
      <dgm:prSet/>
      <dgm:spPr/>
      <dgm:t>
        <a:bodyPr/>
        <a:lstStyle/>
        <a:p>
          <a:r>
            <a:rPr lang="ro-RO"/>
            <a:t>Oare cine știe toată poezia?</a:t>
          </a:r>
          <a:r>
            <a:rPr lang="en-US"/>
            <a:t> </a:t>
          </a:r>
        </a:p>
      </dgm:t>
    </dgm:pt>
    <dgm:pt modelId="{1BC9A06F-C5D6-4588-ABAB-2753619BCD75}" type="parTrans" cxnId="{4D2B16F7-7DCB-4E6E-8474-7CE4BEA40EB4}">
      <dgm:prSet/>
      <dgm:spPr/>
      <dgm:t>
        <a:bodyPr/>
        <a:lstStyle/>
        <a:p>
          <a:endParaRPr lang="en-US"/>
        </a:p>
      </dgm:t>
    </dgm:pt>
    <dgm:pt modelId="{68DD86BF-399D-4FAF-A20E-48D18B79B45F}" type="sibTrans" cxnId="{4D2B16F7-7DCB-4E6E-8474-7CE4BEA40EB4}">
      <dgm:prSet/>
      <dgm:spPr/>
      <dgm:t>
        <a:bodyPr/>
        <a:lstStyle/>
        <a:p>
          <a:endParaRPr lang="en-US"/>
        </a:p>
      </dgm:t>
    </dgm:pt>
    <dgm:pt modelId="{95358356-C42D-4D39-9928-A0F6A9C42B4E}" type="pres">
      <dgm:prSet presAssocID="{2B9A8603-3255-49A7-835A-69242F03D10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0C20ADC-278A-482F-A5C9-A477159F2EF9}" type="pres">
      <dgm:prSet presAssocID="{31CF1556-93C1-4C36-982C-74E97E2FE6CA}" presName="hierRoot1" presStyleCnt="0"/>
      <dgm:spPr/>
    </dgm:pt>
    <dgm:pt modelId="{B2BD89BE-E700-4D0F-B18E-244FBEC1C38C}" type="pres">
      <dgm:prSet presAssocID="{31CF1556-93C1-4C36-982C-74E97E2FE6CA}" presName="composite" presStyleCnt="0"/>
      <dgm:spPr/>
    </dgm:pt>
    <dgm:pt modelId="{848714A1-2C92-43F4-A869-7825CCD93DFC}" type="pres">
      <dgm:prSet presAssocID="{31CF1556-93C1-4C36-982C-74E97E2FE6CA}" presName="background" presStyleLbl="node0" presStyleIdx="0" presStyleCnt="3"/>
      <dgm:spPr/>
    </dgm:pt>
    <dgm:pt modelId="{8E9D014F-326B-4BA8-BB1A-D6227DF24EBD}" type="pres">
      <dgm:prSet presAssocID="{31CF1556-93C1-4C36-982C-74E97E2FE6CA}" presName="text" presStyleLbl="fgAcc0" presStyleIdx="0" presStyleCnt="3">
        <dgm:presLayoutVars>
          <dgm:chPref val="3"/>
        </dgm:presLayoutVars>
      </dgm:prSet>
      <dgm:spPr/>
    </dgm:pt>
    <dgm:pt modelId="{836D5CA8-10AD-4E02-8410-B1B59A77CA20}" type="pres">
      <dgm:prSet presAssocID="{31CF1556-93C1-4C36-982C-74E97E2FE6CA}" presName="hierChild2" presStyleCnt="0"/>
      <dgm:spPr/>
    </dgm:pt>
    <dgm:pt modelId="{62038DF2-2D04-4CBB-8883-CA872CA92858}" type="pres">
      <dgm:prSet presAssocID="{D5F03F2F-9FEE-4318-9DBC-E173B0981B00}" presName="hierRoot1" presStyleCnt="0"/>
      <dgm:spPr/>
    </dgm:pt>
    <dgm:pt modelId="{15BFD6AF-9AC5-4127-B789-76829D761254}" type="pres">
      <dgm:prSet presAssocID="{D5F03F2F-9FEE-4318-9DBC-E173B0981B00}" presName="composite" presStyleCnt="0"/>
      <dgm:spPr/>
    </dgm:pt>
    <dgm:pt modelId="{A0D3A156-D7CD-49A7-B396-3EE90C4BC0EF}" type="pres">
      <dgm:prSet presAssocID="{D5F03F2F-9FEE-4318-9DBC-E173B0981B00}" presName="background" presStyleLbl="node0" presStyleIdx="1" presStyleCnt="3"/>
      <dgm:spPr/>
    </dgm:pt>
    <dgm:pt modelId="{0830F74B-83E6-4D1F-AD8D-A1639EB9FBB5}" type="pres">
      <dgm:prSet presAssocID="{D5F03F2F-9FEE-4318-9DBC-E173B0981B00}" presName="text" presStyleLbl="fgAcc0" presStyleIdx="1" presStyleCnt="3">
        <dgm:presLayoutVars>
          <dgm:chPref val="3"/>
        </dgm:presLayoutVars>
      </dgm:prSet>
      <dgm:spPr/>
    </dgm:pt>
    <dgm:pt modelId="{E60DEA15-C030-42ED-B241-AB6F2C5F47FB}" type="pres">
      <dgm:prSet presAssocID="{D5F03F2F-9FEE-4318-9DBC-E173B0981B00}" presName="hierChild2" presStyleCnt="0"/>
      <dgm:spPr/>
    </dgm:pt>
    <dgm:pt modelId="{1A5C0EA1-1FAE-42C3-B52E-74C551592EDC}" type="pres">
      <dgm:prSet presAssocID="{6E1088BC-B0B6-490C-8967-C71D628AE6ED}" presName="hierRoot1" presStyleCnt="0"/>
      <dgm:spPr/>
    </dgm:pt>
    <dgm:pt modelId="{1F12D1C3-4F48-4F87-86AD-1B89BB0EA0D3}" type="pres">
      <dgm:prSet presAssocID="{6E1088BC-B0B6-490C-8967-C71D628AE6ED}" presName="composite" presStyleCnt="0"/>
      <dgm:spPr/>
    </dgm:pt>
    <dgm:pt modelId="{66CD2868-9550-437E-AD9A-9C55179E6AF8}" type="pres">
      <dgm:prSet presAssocID="{6E1088BC-B0B6-490C-8967-C71D628AE6ED}" presName="background" presStyleLbl="node0" presStyleIdx="2" presStyleCnt="3"/>
      <dgm:spPr/>
    </dgm:pt>
    <dgm:pt modelId="{0570CFEB-1A50-4778-B9A6-F675585D6670}" type="pres">
      <dgm:prSet presAssocID="{6E1088BC-B0B6-490C-8967-C71D628AE6ED}" presName="text" presStyleLbl="fgAcc0" presStyleIdx="2" presStyleCnt="3">
        <dgm:presLayoutVars>
          <dgm:chPref val="3"/>
        </dgm:presLayoutVars>
      </dgm:prSet>
      <dgm:spPr/>
    </dgm:pt>
    <dgm:pt modelId="{4DD05D1D-8705-4CC3-87D3-82A6ACA67B1D}" type="pres">
      <dgm:prSet presAssocID="{6E1088BC-B0B6-490C-8967-C71D628AE6ED}" presName="hierChild2" presStyleCnt="0"/>
      <dgm:spPr/>
    </dgm:pt>
  </dgm:ptLst>
  <dgm:cxnLst>
    <dgm:cxn modelId="{45108914-4891-415E-A957-FB1BC0332529}" type="presOf" srcId="{6E1088BC-B0B6-490C-8967-C71D628AE6ED}" destId="{0570CFEB-1A50-4778-B9A6-F675585D6670}" srcOrd="0" destOrd="0" presId="urn:microsoft.com/office/officeart/2005/8/layout/hierarchy1"/>
    <dgm:cxn modelId="{DC047619-9E28-4825-AD4B-E4B34A47FD6C}" srcId="{2B9A8603-3255-49A7-835A-69242F03D100}" destId="{31CF1556-93C1-4C36-982C-74E97E2FE6CA}" srcOrd="0" destOrd="0" parTransId="{10B22216-A530-443A-8A21-BB97D84E1062}" sibTransId="{E3BDF4BA-78A6-4BCA-B5C4-2EBFBB76F72F}"/>
    <dgm:cxn modelId="{D3C30A5D-4466-4883-B6D2-88520B04512B}" type="presOf" srcId="{31CF1556-93C1-4C36-982C-74E97E2FE6CA}" destId="{8E9D014F-326B-4BA8-BB1A-D6227DF24EBD}" srcOrd="0" destOrd="0" presId="urn:microsoft.com/office/officeart/2005/8/layout/hierarchy1"/>
    <dgm:cxn modelId="{C353CC61-7F24-4FFF-AF79-43395B0DF3F1}" srcId="{2B9A8603-3255-49A7-835A-69242F03D100}" destId="{D5F03F2F-9FEE-4318-9DBC-E173B0981B00}" srcOrd="1" destOrd="0" parTransId="{C3E13D0F-EC8B-4B4F-B965-FA7963F7C37A}" sibTransId="{8F599758-1AEE-46B0-833C-8FCFCE764F71}"/>
    <dgm:cxn modelId="{76B56381-4CD5-42AC-B83E-68B51B40A835}" type="presOf" srcId="{D5F03F2F-9FEE-4318-9DBC-E173B0981B00}" destId="{0830F74B-83E6-4D1F-AD8D-A1639EB9FBB5}" srcOrd="0" destOrd="0" presId="urn:microsoft.com/office/officeart/2005/8/layout/hierarchy1"/>
    <dgm:cxn modelId="{F33320D9-E57C-4A13-9881-54C89BE36904}" type="presOf" srcId="{2B9A8603-3255-49A7-835A-69242F03D100}" destId="{95358356-C42D-4D39-9928-A0F6A9C42B4E}" srcOrd="0" destOrd="0" presId="urn:microsoft.com/office/officeart/2005/8/layout/hierarchy1"/>
    <dgm:cxn modelId="{4D2B16F7-7DCB-4E6E-8474-7CE4BEA40EB4}" srcId="{2B9A8603-3255-49A7-835A-69242F03D100}" destId="{6E1088BC-B0B6-490C-8967-C71D628AE6ED}" srcOrd="2" destOrd="0" parTransId="{1BC9A06F-C5D6-4588-ABAB-2753619BCD75}" sibTransId="{68DD86BF-399D-4FAF-A20E-48D18B79B45F}"/>
    <dgm:cxn modelId="{99EEF275-AD35-4C19-A1C9-3056C27888BE}" type="presParOf" srcId="{95358356-C42D-4D39-9928-A0F6A9C42B4E}" destId="{90C20ADC-278A-482F-A5C9-A477159F2EF9}" srcOrd="0" destOrd="0" presId="urn:microsoft.com/office/officeart/2005/8/layout/hierarchy1"/>
    <dgm:cxn modelId="{33A0DE0F-24D5-4578-8BB0-8331A792EA38}" type="presParOf" srcId="{90C20ADC-278A-482F-A5C9-A477159F2EF9}" destId="{B2BD89BE-E700-4D0F-B18E-244FBEC1C38C}" srcOrd="0" destOrd="0" presId="urn:microsoft.com/office/officeart/2005/8/layout/hierarchy1"/>
    <dgm:cxn modelId="{39E3B582-963F-444E-9B5E-CFF21F8AE72F}" type="presParOf" srcId="{B2BD89BE-E700-4D0F-B18E-244FBEC1C38C}" destId="{848714A1-2C92-43F4-A869-7825CCD93DFC}" srcOrd="0" destOrd="0" presId="urn:microsoft.com/office/officeart/2005/8/layout/hierarchy1"/>
    <dgm:cxn modelId="{C347502A-ADD7-4981-9B36-8F2A5144981E}" type="presParOf" srcId="{B2BD89BE-E700-4D0F-B18E-244FBEC1C38C}" destId="{8E9D014F-326B-4BA8-BB1A-D6227DF24EBD}" srcOrd="1" destOrd="0" presId="urn:microsoft.com/office/officeart/2005/8/layout/hierarchy1"/>
    <dgm:cxn modelId="{98BD177F-6EE1-4B48-BA86-03EB282B38E0}" type="presParOf" srcId="{90C20ADC-278A-482F-A5C9-A477159F2EF9}" destId="{836D5CA8-10AD-4E02-8410-B1B59A77CA20}" srcOrd="1" destOrd="0" presId="urn:microsoft.com/office/officeart/2005/8/layout/hierarchy1"/>
    <dgm:cxn modelId="{9C64C5A1-D41F-4EE3-9E55-F85CF037C421}" type="presParOf" srcId="{95358356-C42D-4D39-9928-A0F6A9C42B4E}" destId="{62038DF2-2D04-4CBB-8883-CA872CA92858}" srcOrd="1" destOrd="0" presId="urn:microsoft.com/office/officeart/2005/8/layout/hierarchy1"/>
    <dgm:cxn modelId="{F329A113-3497-466F-BA0A-5E94CA8B27E5}" type="presParOf" srcId="{62038DF2-2D04-4CBB-8883-CA872CA92858}" destId="{15BFD6AF-9AC5-4127-B789-76829D761254}" srcOrd="0" destOrd="0" presId="urn:microsoft.com/office/officeart/2005/8/layout/hierarchy1"/>
    <dgm:cxn modelId="{11C279AA-05B7-4714-9FCE-A08A3F11C3A1}" type="presParOf" srcId="{15BFD6AF-9AC5-4127-B789-76829D761254}" destId="{A0D3A156-D7CD-49A7-B396-3EE90C4BC0EF}" srcOrd="0" destOrd="0" presId="urn:microsoft.com/office/officeart/2005/8/layout/hierarchy1"/>
    <dgm:cxn modelId="{5108B490-BF27-4DCA-9DF5-6A50DE3DAAD8}" type="presParOf" srcId="{15BFD6AF-9AC5-4127-B789-76829D761254}" destId="{0830F74B-83E6-4D1F-AD8D-A1639EB9FBB5}" srcOrd="1" destOrd="0" presId="urn:microsoft.com/office/officeart/2005/8/layout/hierarchy1"/>
    <dgm:cxn modelId="{B4437BD3-2096-42EE-8CF8-9FF287D0DFB1}" type="presParOf" srcId="{62038DF2-2D04-4CBB-8883-CA872CA92858}" destId="{E60DEA15-C030-42ED-B241-AB6F2C5F47FB}" srcOrd="1" destOrd="0" presId="urn:microsoft.com/office/officeart/2005/8/layout/hierarchy1"/>
    <dgm:cxn modelId="{7AF2BAD5-47D7-4755-98B0-E571E6F04D74}" type="presParOf" srcId="{95358356-C42D-4D39-9928-A0F6A9C42B4E}" destId="{1A5C0EA1-1FAE-42C3-B52E-74C551592EDC}" srcOrd="2" destOrd="0" presId="urn:microsoft.com/office/officeart/2005/8/layout/hierarchy1"/>
    <dgm:cxn modelId="{73E7021E-DEBE-4FE5-95FD-1306367C2711}" type="presParOf" srcId="{1A5C0EA1-1FAE-42C3-B52E-74C551592EDC}" destId="{1F12D1C3-4F48-4F87-86AD-1B89BB0EA0D3}" srcOrd="0" destOrd="0" presId="urn:microsoft.com/office/officeart/2005/8/layout/hierarchy1"/>
    <dgm:cxn modelId="{D3F8E4BB-4F2B-4B6A-AC45-56753ABCE55E}" type="presParOf" srcId="{1F12D1C3-4F48-4F87-86AD-1B89BB0EA0D3}" destId="{66CD2868-9550-437E-AD9A-9C55179E6AF8}" srcOrd="0" destOrd="0" presId="urn:microsoft.com/office/officeart/2005/8/layout/hierarchy1"/>
    <dgm:cxn modelId="{DBACE97A-3289-4470-BF04-6C7F303C1E2E}" type="presParOf" srcId="{1F12D1C3-4F48-4F87-86AD-1B89BB0EA0D3}" destId="{0570CFEB-1A50-4778-B9A6-F675585D6670}" srcOrd="1" destOrd="0" presId="urn:microsoft.com/office/officeart/2005/8/layout/hierarchy1"/>
    <dgm:cxn modelId="{660D5CE7-FAEB-428A-AA02-F309782B4C57}" type="presParOf" srcId="{1A5C0EA1-1FAE-42C3-B52E-74C551592EDC}" destId="{4DD05D1D-8705-4CC3-87D3-82A6ACA67B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68DC0-C383-4281-8845-F64BCB5B7B7D}">
      <dsp:nvSpPr>
        <dsp:cNvPr id="0" name=""/>
        <dsp:cNvSpPr/>
      </dsp:nvSpPr>
      <dsp:spPr>
        <a:xfrm>
          <a:off x="0" y="511845"/>
          <a:ext cx="2846069" cy="18072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00843-40C0-4C6F-9CBE-C2E9A6CB0D9F}">
      <dsp:nvSpPr>
        <dsp:cNvPr id="0" name=""/>
        <dsp:cNvSpPr/>
      </dsp:nvSpPr>
      <dsp:spPr>
        <a:xfrm>
          <a:off x="316230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kern="1200" dirty="0"/>
            <a:t>a ațipit = a început să doarmă</a:t>
          </a:r>
          <a:endParaRPr lang="en-US" sz="2600" kern="1200" dirty="0"/>
        </a:p>
      </dsp:txBody>
      <dsp:txXfrm>
        <a:off x="369163" y="865197"/>
        <a:ext cx="2740203" cy="1701388"/>
      </dsp:txXfrm>
    </dsp:sp>
    <dsp:sp modelId="{08D324A4-C049-42C6-885F-C077BF56FDD2}">
      <dsp:nvSpPr>
        <dsp:cNvPr id="0" name=""/>
        <dsp:cNvSpPr/>
      </dsp:nvSpPr>
      <dsp:spPr>
        <a:xfrm>
          <a:off x="3478529" y="511845"/>
          <a:ext cx="2846069" cy="18072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7E38F2-8E73-4382-A3EB-3A4781C58ED8}">
      <dsp:nvSpPr>
        <dsp:cNvPr id="0" name=""/>
        <dsp:cNvSpPr/>
      </dsp:nvSpPr>
      <dsp:spPr>
        <a:xfrm>
          <a:off x="379475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kern="1200"/>
            <a:t>șăgalnic = glumeț, hazliu</a:t>
          </a:r>
          <a:endParaRPr lang="en-US" sz="2600" kern="1200"/>
        </a:p>
      </dsp:txBody>
      <dsp:txXfrm>
        <a:off x="3847692" y="865197"/>
        <a:ext cx="2740203" cy="1701388"/>
      </dsp:txXfrm>
    </dsp:sp>
    <dsp:sp modelId="{359AA561-0D55-4704-8C74-6C73F4DE8D89}">
      <dsp:nvSpPr>
        <dsp:cNvPr id="0" name=""/>
        <dsp:cNvSpPr/>
      </dsp:nvSpPr>
      <dsp:spPr>
        <a:xfrm>
          <a:off x="6957059" y="511845"/>
          <a:ext cx="2846069" cy="18072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E496C-8BC4-471F-8DE7-680F69B18D69}">
      <dsp:nvSpPr>
        <dsp:cNvPr id="0" name=""/>
        <dsp:cNvSpPr/>
      </dsp:nvSpPr>
      <dsp:spPr>
        <a:xfrm>
          <a:off x="727328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kern="1200"/>
            <a:t>parașută = dipozitiv în formă de umbrelă folosit pentru aterizare</a:t>
          </a:r>
          <a:endParaRPr lang="en-US" sz="2600" kern="1200"/>
        </a:p>
      </dsp:txBody>
      <dsp:txXfrm>
        <a:off x="7326222" y="865197"/>
        <a:ext cx="2740203" cy="1701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714A1-2C92-43F4-A869-7825CCD93DFC}">
      <dsp:nvSpPr>
        <dsp:cNvPr id="0" name=""/>
        <dsp:cNvSpPr/>
      </dsp:nvSpPr>
      <dsp:spPr>
        <a:xfrm>
          <a:off x="0" y="511845"/>
          <a:ext cx="2846069" cy="18072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D014F-326B-4BA8-BB1A-D6227DF24EBD}">
      <dsp:nvSpPr>
        <dsp:cNvPr id="0" name=""/>
        <dsp:cNvSpPr/>
      </dsp:nvSpPr>
      <dsp:spPr>
        <a:xfrm>
          <a:off x="316230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Cine poate s</a:t>
          </a:r>
          <a:r>
            <a:rPr lang="ro-RO" sz="2600" kern="1200"/>
            <a:t>ă</a:t>
          </a:r>
          <a:r>
            <a:rPr lang="en-US" sz="2600" kern="1200"/>
            <a:t> spun</a:t>
          </a:r>
          <a:r>
            <a:rPr lang="ro-RO" sz="2600" kern="1200"/>
            <a:t>ă singur primele versuri ale poeziei?</a:t>
          </a:r>
          <a:endParaRPr lang="en-US" sz="2600" kern="1200"/>
        </a:p>
      </dsp:txBody>
      <dsp:txXfrm>
        <a:off x="369163" y="865197"/>
        <a:ext cx="2740203" cy="1701388"/>
      </dsp:txXfrm>
    </dsp:sp>
    <dsp:sp modelId="{A0D3A156-D7CD-49A7-B396-3EE90C4BC0EF}">
      <dsp:nvSpPr>
        <dsp:cNvPr id="0" name=""/>
        <dsp:cNvSpPr/>
      </dsp:nvSpPr>
      <dsp:spPr>
        <a:xfrm>
          <a:off x="3478530" y="511845"/>
          <a:ext cx="2846069" cy="18072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0F74B-83E6-4D1F-AD8D-A1639EB9FBB5}">
      <dsp:nvSpPr>
        <dsp:cNvPr id="0" name=""/>
        <dsp:cNvSpPr/>
      </dsp:nvSpPr>
      <dsp:spPr>
        <a:xfrm>
          <a:off x="379475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kern="1200"/>
            <a:t>Dar ultima strofă a poeziei?</a:t>
          </a:r>
          <a:endParaRPr lang="en-US" sz="2600" kern="1200"/>
        </a:p>
      </dsp:txBody>
      <dsp:txXfrm>
        <a:off x="3847692" y="865197"/>
        <a:ext cx="2740203" cy="1701388"/>
      </dsp:txXfrm>
    </dsp:sp>
    <dsp:sp modelId="{66CD2868-9550-437E-AD9A-9C55179E6AF8}">
      <dsp:nvSpPr>
        <dsp:cNvPr id="0" name=""/>
        <dsp:cNvSpPr/>
      </dsp:nvSpPr>
      <dsp:spPr>
        <a:xfrm>
          <a:off x="6957059" y="511845"/>
          <a:ext cx="2846069" cy="18072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0CFEB-1A50-4778-B9A6-F675585D6670}">
      <dsp:nvSpPr>
        <dsp:cNvPr id="0" name=""/>
        <dsp:cNvSpPr/>
      </dsp:nvSpPr>
      <dsp:spPr>
        <a:xfrm>
          <a:off x="727328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kern="1200"/>
            <a:t>Oare cine știe toată poezia?</a:t>
          </a:r>
          <a:r>
            <a:rPr lang="en-US" sz="2600" kern="1200"/>
            <a:t> </a:t>
          </a:r>
        </a:p>
      </dsp:txBody>
      <dsp:txXfrm>
        <a:off x="7326222" y="865197"/>
        <a:ext cx="2740203" cy="1701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C34B-3211-4369-A4B2-95441DBAC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6D796-4436-4F46-868F-F37DFE6B5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7CE28-14FD-4310-8CE2-F5DB6AA3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0ECA3-B9D7-4CF6-99E0-56B18844A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942BE-5492-4A71-B9EF-5AF9B232F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29C78-A8F9-4504-AD3D-9589F93A3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8DE72-26B6-4F3B-BD78-D64444F6F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09962-F801-4E8B-A114-643BF8794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A9B41-2D5A-4B0E-9D0B-335FF8B3E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D7353-1DC5-43C8-91C8-0887D161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7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A749F3-B450-4A74-A711-1FA35D717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99B8-EDC1-45EC-AFAF-4BA278400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17DA6-06A8-487C-87F9-EB18B6D5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D5EB9-777D-49D8-A6BB-98F2F1F8C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65B1E-7041-4A36-8299-41E6A761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0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2BB0C-1DF6-4044-AD35-E76B404B1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A080F-AFB8-406C-8206-BFFC3F31D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ACC23-8CE9-44BD-A759-9B0F42B0D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499D8-662E-4A70-8B53-0BFDDD091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91982-86B4-4D6B-96F3-76DCC93E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8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E0C69-1A9A-425E-9554-0CCC2E77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1ED5F-40E5-4367-8E14-7C07E3AE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9FCEA-1CC0-4346-AD4E-2B53396D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E3017-C9E2-4C5C-A9AB-E22481AE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D8451-CC9D-4F8A-A1B2-10BA181E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7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D038-40F4-4979-8494-405978C59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F3CD9-4D42-466B-B685-FFAF52542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EA1EE-964A-4AEC-8F2B-9E5A167D9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B14A5-1938-4AED-ADDA-D9503C9A5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07515-5438-4C5F-87EB-6FAEF4C33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C7A9A-F67F-4E85-BD44-02D004974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9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62B36-43EE-4E17-8FC9-3E6D818B6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2B4F8-D504-4400-A817-417A70845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C2CB-AFC9-4EA7-9C76-3B0B696C0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D51978-7D53-4ABB-97B3-737C77874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E6893-0D42-4C56-A983-1A6B30FB2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F47CE0-86AC-47D8-8E74-02911C63C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1034D1-946A-4086-9599-1DE0B2549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FD6FF-0FDE-4FDF-B9CC-712FBA65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CB49-3A83-46D3-857C-8E99F5629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D2E917-6A53-4856-8A46-38ADD8AE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3F6CE-1DF5-4529-9705-E0AE1EC1C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8E11A-913A-4180-A6C6-3B04056B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979B94-C9D4-4892-8C19-F3701833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9FE5B-30AC-4C98-8284-C417CC7E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6AAE3-E51D-4F4C-871C-8FCAE678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2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662F-52D1-4461-83A1-793AB423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FD65D-2D37-4130-BB76-5DD3E6892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ADA5A-A34F-4D74-8EB0-7D208090D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588D6-E7A4-4621-8CE7-107CA935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DE7FD-B612-4ABB-8BD3-C487D673F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867A8-EB87-47DC-9BAF-709E720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5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95D-10CD-4E89-B340-53D659D4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4C6C0B-9BD3-442B-B419-B34B65C41E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43F46-2B55-4788-B93E-CA0141321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AE044-B2BA-4B3D-A1AA-14B0E6587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BB679-5EDA-48C9-88ED-94A6F872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9BFEA-1561-4D1B-8EBA-0CB2FFD0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7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31401A-C0AF-47E8-A2E2-51FBBAC2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7FD6E-B991-413A-9122-A851EECDC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B7F59-4F65-458A-897A-572EB7E1E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63022-DA6F-4335-87CC-0544C02B0E1F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4148B-3BF9-46BB-A49C-3B72DCE46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7E10-AA6D-446F-B6DD-61CF31BBE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2A46D-5821-4D0C-A680-F2073075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0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control" Target="../activeX/activeX2.xml"/><Relationship Id="rId7" Type="http://schemas.openxmlformats.org/officeDocument/2006/relationships/image" Target="../media/image3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5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oki.ro/poezii/papadia-parasuta-3245.html" TargetMode="External"/><Relationship Id="rId2" Type="http://schemas.openxmlformats.org/officeDocument/2006/relationships/hyperlink" Target="https://www.youtube.com/watch?v=n_W-W0jrzMg&amp;t=14s&amp;ab_channel=PiticulCreativ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0F83E-D6BF-4936-84A5-7DFE8CAE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Limba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și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lit</a:t>
            </a:r>
            <a:r>
              <a:rPr lang="ro-RO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ratura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română</a:t>
            </a:r>
            <a:b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A735D-73D4-44E8-95A0-F9112F373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499" y="4836435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ro-RO" sz="3600" dirty="0">
                <a:solidFill>
                  <a:srgbClr val="0070C0"/>
                </a:solidFill>
              </a:rPr>
              <a:t>c</a:t>
            </a:r>
            <a:r>
              <a:rPr lang="en-US" sz="3600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lasa</a:t>
            </a:r>
            <a:r>
              <a:rPr lang="en-US" sz="36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a VI-a</a:t>
            </a:r>
          </a:p>
        </p:txBody>
      </p:sp>
    </p:spTree>
    <p:extLst>
      <p:ext uri="{BB962C8B-B14F-4D97-AF65-F5344CB8AC3E}">
        <p14:creationId xmlns:p14="http://schemas.microsoft.com/office/powerpoint/2010/main" val="168596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2F5602-6586-46E4-8645-2CDA442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34B85-DB0D-4010-A6A1-147F28D47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C07E-D0C5-4B5D-A94C-74493A3C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320231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ro-RO" sz="6600" dirty="0">
                <a:solidFill>
                  <a:srgbClr val="0070C0"/>
                </a:solidFill>
              </a:rPr>
              <a:t>Știai că?</a:t>
            </a:r>
            <a:endParaRPr lang="en-US" sz="6600" dirty="0">
              <a:solidFill>
                <a:srgbClr val="0070C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E5F4F0-80C0-49F3-84A2-453DE42F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915607" cy="2187829"/>
            <a:chOff x="-305" y="-1"/>
            <a:chExt cx="3832880" cy="287613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42FEDB6-5432-4162-8648-3827572AF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FE345E-092D-4A20-A43A-0F9258D96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313FCF-0EE7-4C6B-BAB3-EFC9451D3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9ECD02-BE1B-4347-8C2E-EEA690082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51DE87-8C52-4635-95A1-CBE7030F78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811639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887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2C3C2-E4F1-4AE3-96FC-4BFAF9F9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>
                <a:solidFill>
                  <a:srgbClr val="0070C0"/>
                </a:solidFill>
              </a:rPr>
              <a:t>Apasă  pe imagine și urmărește cu atenție!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Furnicuța Clara și visul ei- Educarea limbajului">
            <a:hlinkClick r:id="" action="ppaction://media"/>
            <a:extLst>
              <a:ext uri="{FF2B5EF4-FFF2-40B4-BE49-F238E27FC236}">
                <a16:creationId xmlns:a16="http://schemas.microsoft.com/office/drawing/2014/main" id="{4795FB38-16C5-47F1-BE4A-D5219FE732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84350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7E27B-AA37-4654-9B32-2347EE14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>
                <a:solidFill>
                  <a:srgbClr val="0070C0"/>
                </a:solidFill>
              </a:rPr>
              <a:t>Să completăm spațiile libere!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378C3-BF02-43B1-A6A1-46DE93A97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0" indent="0" algn="just">
              <a:buNone/>
            </a:pPr>
            <a:r>
              <a:rPr lang="ro-RO" sz="3200" dirty="0"/>
              <a:t>Păpădia - </a:t>
            </a:r>
          </a:p>
          <a:p>
            <a:pPr marL="2743200" indent="0" algn="just">
              <a:buNone/>
            </a:pPr>
            <a:r>
              <a:rPr lang="ro-RO" sz="3200" dirty="0"/>
              <a:t>	de Emilia </a:t>
            </a:r>
            <a:r>
              <a:rPr lang="ro-RO" sz="3200" dirty="0" err="1"/>
              <a:t>Plugaru</a:t>
            </a:r>
            <a:endParaRPr lang="ro-RO" sz="3200" dirty="0"/>
          </a:p>
          <a:p>
            <a:pPr marL="2743200" indent="0" algn="just">
              <a:buNone/>
            </a:pPr>
            <a:endParaRPr lang="ro-RO" sz="3200" dirty="0"/>
          </a:p>
          <a:p>
            <a:pPr marL="2743200" indent="0" algn="just">
              <a:buNone/>
            </a:pPr>
            <a:r>
              <a:rPr lang="ro-RO" sz="3200" dirty="0"/>
              <a:t>Obosită rău de tot,</a:t>
            </a:r>
          </a:p>
          <a:p>
            <a:pPr marL="2743200" indent="0" algn="just">
              <a:buNone/>
            </a:pPr>
            <a:r>
              <a:rPr lang="ro-RO" sz="3200" dirty="0"/>
              <a:t>                s-a oprit</a:t>
            </a:r>
          </a:p>
          <a:p>
            <a:pPr marL="2743200" indent="0" algn="just">
              <a:buNone/>
            </a:pPr>
            <a:r>
              <a:rPr lang="ro-RO" sz="3200" dirty="0"/>
              <a:t>Pe un fir de </a:t>
            </a:r>
          </a:p>
          <a:p>
            <a:pPr marL="2743200" indent="0" algn="just">
              <a:buNone/>
            </a:pPr>
            <a:r>
              <a:rPr lang="ro-RO" sz="3200" dirty="0"/>
              <a:t>Și un pic a ațipit.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13" name="TextBox1" r:id="rId2" imgW="1343160" imgH="457200"/>
        </mc:Choice>
        <mc:Fallback>
          <p:control name="TextBox1" r:id="rId2" imgW="1343160" imgH="45720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C6502B45-B044-49E9-B11B-4A40BE248EF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54166" y="4128401"/>
                  <a:ext cx="1344554" cy="45326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4" name="TextBox2" r:id="rId3" imgW="1228680" imgH="457200"/>
        </mc:Choice>
        <mc:Fallback>
          <p:control name="TextBox2" r:id="rId3" imgW="1228680" imgH="457200">
            <p:pic>
              <p:nvPicPr>
                <p:cNvPr id="7" name="TextBox2">
                  <a:extLst>
                    <a:ext uri="{FF2B5EF4-FFF2-40B4-BE49-F238E27FC236}">
                      <a16:creationId xmlns:a16="http://schemas.microsoft.com/office/drawing/2014/main" id="{67FCFEA0-B72B-4711-AC65-A08781CFECB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55297" y="4694665"/>
                  <a:ext cx="1233182" cy="45326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5" name="TextBox3" r:id="rId4" imgW="1600200" imgH="457200"/>
        </mc:Choice>
        <mc:Fallback>
          <p:control name="TextBox3" r:id="rId4" imgW="1600200" imgH="45720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83077261-147A-47C5-919C-49C3AED1E98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96167" y="1853209"/>
                  <a:ext cx="1601021" cy="45326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82723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7E27B-AA37-4654-9B32-2347EE14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>
                <a:solidFill>
                  <a:srgbClr val="0070C0"/>
                </a:solidFill>
              </a:rPr>
              <a:t>Să completăm spațiile libere!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378C3-BF02-43B1-A6A1-46DE93A97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0" indent="0" algn="just">
              <a:buNone/>
            </a:pPr>
            <a:endParaRPr lang="ro-RO" dirty="0"/>
          </a:p>
          <a:p>
            <a:pPr marL="2743200" indent="0" algn="just">
              <a:buFontTx/>
              <a:buChar char="-"/>
            </a:pPr>
            <a:r>
              <a:rPr lang="ro-RO" sz="3200" dirty="0"/>
              <a:t>	        țin-te bine</a:t>
            </a:r>
          </a:p>
          <a:p>
            <a:pPr marL="2743200" indent="0" algn="just">
              <a:buNone/>
            </a:pPr>
            <a:r>
              <a:rPr lang="ro-RO" sz="3200" dirty="0"/>
              <a:t>Cu lăbuțele de mine,</a:t>
            </a:r>
          </a:p>
          <a:p>
            <a:pPr marL="2743200" indent="0" algn="just">
              <a:buNone/>
            </a:pPr>
            <a:r>
              <a:rPr lang="ro-RO" sz="3200" dirty="0"/>
              <a:t>Căci 		  acum pe ruta</a:t>
            </a:r>
          </a:p>
          <a:p>
            <a:pPr marL="2743200" indent="0" algn="just">
              <a:buNone/>
            </a:pPr>
            <a:r>
              <a:rPr lang="ro-RO" sz="3200" dirty="0"/>
              <a:t>Cer-Pământ ... cu 	      .  </a:t>
            </a:r>
            <a:endParaRPr lang="en-US" sz="320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37" name="TextBox3" r:id="rId2" imgW="1228680" imgH="457200"/>
        </mc:Choice>
        <mc:Fallback>
          <p:control name="TextBox3" r:id="rId2" imgW="1228680" imgH="45720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83077261-147A-47C5-919C-49C3AED1E98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81174" y="2382057"/>
                  <a:ext cx="1233182" cy="45326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8" name="TextBox1" r:id="rId3" imgW="1228680" imgH="457200"/>
        </mc:Choice>
        <mc:Fallback>
          <p:control name="TextBox1" r:id="rId3" imgW="1228680" imgH="45720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33308ADD-76EE-4356-BBFB-0336A3C59F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11254" y="3481254"/>
                  <a:ext cx="1233182" cy="45326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9" name="TextBox2" r:id="rId4" imgW="1228680" imgH="457200"/>
        </mc:Choice>
        <mc:Fallback>
          <p:control name="TextBox2" r:id="rId4" imgW="1228680" imgH="45720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92EB1AAE-D8DD-4FE2-A290-73C5527F063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24225" y="4098305"/>
                  <a:ext cx="1233182" cy="45326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12023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2D8C-4824-4BA3-A183-4D69CF3F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8315"/>
          </a:xfrm>
        </p:spPr>
        <p:txBody>
          <a:bodyPr>
            <a:noAutofit/>
          </a:bodyPr>
          <a:lstStyle/>
          <a:p>
            <a:r>
              <a:rPr lang="ro-RO" sz="3600" i="1" dirty="0">
                <a:solidFill>
                  <a:srgbClr val="0070C0"/>
                </a:solidFill>
              </a:rPr>
              <a:t>Ne verificăm!</a:t>
            </a:r>
            <a:endParaRPr lang="en-US" sz="3600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98C9C21-8BFB-4682-B139-884E2CB5ACF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852538"/>
              </p:ext>
            </p:extLst>
          </p:nvPr>
        </p:nvGraphicFramePr>
        <p:xfrm>
          <a:off x="1974670" y="592183"/>
          <a:ext cx="8980713" cy="6409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Document" r:id="rId3" imgW="5758053" imgH="5900567" progId="Word.Document.12">
                  <p:embed/>
                </p:oleObj>
              </mc:Choice>
              <mc:Fallback>
                <p:oleObj name="Document" r:id="rId3" imgW="5758053" imgH="59005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4670" y="592183"/>
                        <a:ext cx="8980713" cy="6409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5692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2F5602-6586-46E4-8645-2CDA442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34B85-DB0D-4010-A6A1-147F28D47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7BE70-4249-43D1-BB3E-36746A8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320231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“</a:t>
            </a:r>
            <a:r>
              <a:rPr lang="ro-RO" sz="4000" b="1">
                <a:solidFill>
                  <a:schemeClr val="tx2"/>
                </a:solidFill>
              </a:rPr>
              <a:t>Păpădia-parașută</a:t>
            </a:r>
            <a:r>
              <a:rPr lang="en-US" sz="4000" b="1">
                <a:solidFill>
                  <a:schemeClr val="tx2"/>
                </a:solidFill>
              </a:rPr>
              <a:t>”</a:t>
            </a:r>
            <a:br>
              <a:rPr lang="en-US" sz="4000" b="1">
                <a:solidFill>
                  <a:schemeClr val="tx2"/>
                </a:solidFill>
              </a:rPr>
            </a:br>
            <a:r>
              <a:rPr lang="en-US" sz="4000" b="1">
                <a:solidFill>
                  <a:schemeClr val="tx2"/>
                </a:solidFill>
              </a:rPr>
              <a:t>                       de Emilia Plugaru</a:t>
            </a:r>
            <a:endParaRPr lang="en-US" sz="4000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E5F4F0-80C0-49F3-84A2-453DE42F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915607" cy="2187829"/>
            <a:chOff x="-305" y="-1"/>
            <a:chExt cx="3832880" cy="287613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42FEDB6-5432-4162-8648-3827572AF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FE345E-092D-4A20-A43A-0F9258D96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313FCF-0EE7-4C6B-BAB3-EFC9451D3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9ECD02-BE1B-4347-8C2E-EEA690082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DA3248-7891-4627-9809-5920535F83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47361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2711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1DF43-BC5E-4132-A85C-BE191356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o-RO" sz="4000">
                <a:solidFill>
                  <a:srgbClr val="FFFFFF"/>
                </a:solidFill>
              </a:rPr>
              <a:t>Bibliografie</a:t>
            </a:r>
            <a:r>
              <a:rPr lang="en-US" sz="400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4DBF-E4FC-414A-998D-FCDB9258F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 kern="1200" dirty="0">
                <a:latin typeface="+mn-lt"/>
                <a:ea typeface="+mn-ea"/>
                <a:cs typeface="+mn-cs"/>
                <a:hlinkClick r:id="rId2"/>
              </a:rPr>
              <a:t>https://www.youtube.com/watch?v=n_W-W0jrzMg&amp;t=14s&amp;ab_channel=PiticulCreativ</a:t>
            </a:r>
            <a:endParaRPr lang="ro-RO" sz="2400" kern="1200" dirty="0">
              <a:latin typeface="+mn-lt"/>
              <a:ea typeface="+mn-ea"/>
              <a:cs typeface="+mn-cs"/>
            </a:endParaRPr>
          </a:p>
          <a:p>
            <a:r>
              <a:rPr lang="en-US" sz="2400" dirty="0">
                <a:hlinkClick r:id="rId3"/>
              </a:rPr>
              <a:t>https://goki.ro/poezii/papadia-parasuta-3245.html</a:t>
            </a:r>
            <a:endParaRPr lang="ro-RO" sz="2400" dirty="0"/>
          </a:p>
          <a:p>
            <a:endParaRPr lang="ro-RO" sz="2400" kern="1200" dirty="0">
              <a:latin typeface="+mn-lt"/>
              <a:ea typeface="+mn-ea"/>
              <a:cs typeface="+mn-cs"/>
            </a:endParaRPr>
          </a:p>
          <a:p>
            <a:endParaRPr lang="ro-RO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1989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173</Words>
  <Application>Microsoft Office PowerPoint</Application>
  <PresentationFormat>Widescreen</PresentationFormat>
  <Paragraphs>30</Paragraphs>
  <Slides>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Document</vt:lpstr>
      <vt:lpstr>Limba și literatura română </vt:lpstr>
      <vt:lpstr>Știai că?</vt:lpstr>
      <vt:lpstr>Apasă  pe imagine și urmărește cu atenție!</vt:lpstr>
      <vt:lpstr>Să completăm spațiile libere!</vt:lpstr>
      <vt:lpstr>Să completăm spațiile libere!</vt:lpstr>
      <vt:lpstr>Ne verificăm!</vt:lpstr>
      <vt:lpstr>“Păpădia-parașută”                        de Emilia Plugaru</vt:lpstr>
      <vt:lpstr>Bibliografie: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Păpădia-parașută -memorizare</dc:title>
  <dc:creator>Cecilia Drăgoiu</dc:creator>
  <cp:lastModifiedBy>SEVER CIOBANU</cp:lastModifiedBy>
  <cp:revision>7</cp:revision>
  <dcterms:created xsi:type="dcterms:W3CDTF">2020-11-16T09:50:37Z</dcterms:created>
  <dcterms:modified xsi:type="dcterms:W3CDTF">2020-11-20T12:24:36Z</dcterms:modified>
</cp:coreProperties>
</file>