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6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11/21/2020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455" y="1752600"/>
            <a:ext cx="8214158" cy="1828800"/>
          </a:xfrm>
        </p:spPr>
        <p:txBody>
          <a:bodyPr/>
          <a:lstStyle/>
          <a:p>
            <a:r>
              <a:rPr lang="ro-RO" dirty="0" smtClean="0"/>
              <a:t>Ne jucăm împreună!</a:t>
            </a:r>
            <a:br>
              <a:rPr lang="ro-RO" dirty="0" smtClean="0"/>
            </a:br>
            <a:r>
              <a:rPr lang="ro-RO" dirty="0" smtClean="0"/>
              <a:t>       Exerciții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720" y="3687618"/>
            <a:ext cx="7030463" cy="12815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o-RO" dirty="0" smtClean="0"/>
              <a:t>Prof.psihopedagog. Cardoș Alina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Disciplina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Tulburărilor</a:t>
            </a:r>
            <a:r>
              <a:rPr lang="en-US" dirty="0"/>
              <a:t> de </a:t>
            </a:r>
            <a:r>
              <a:rPr lang="en-US" dirty="0" err="1" smtClean="0"/>
              <a:t>Limbaj</a:t>
            </a:r>
            <a:endParaRPr lang="en-US" dirty="0" smtClean="0"/>
          </a:p>
          <a:p>
            <a:pPr algn="ctr"/>
            <a:r>
              <a:rPr lang="en-US" dirty="0" err="1" smtClean="0"/>
              <a:t>Clasa</a:t>
            </a:r>
            <a:r>
              <a:rPr lang="en-US" dirty="0" smtClean="0"/>
              <a:t> </a:t>
            </a:r>
            <a:r>
              <a:rPr lang="en-US" dirty="0"/>
              <a:t>a-IV-a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3160" y="1752600"/>
            <a:ext cx="9388839" cy="1828800"/>
          </a:xfrm>
        </p:spPr>
        <p:txBody>
          <a:bodyPr>
            <a:normAutofit/>
          </a:bodyPr>
          <a:lstStyle/>
          <a:p>
            <a:r>
              <a:rPr lang="ro-RO" dirty="0" smtClean="0"/>
              <a:t>Mă bucur că ne-am jucat                împreuna și azi!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2936823"/>
          </a:xfrm>
        </p:spPr>
        <p:txBody>
          <a:bodyPr>
            <a:normAutofit lnSpcReduction="10000"/>
          </a:bodyPr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sz="1100" dirty="0" smtClean="0"/>
          </a:p>
          <a:p>
            <a:endParaRPr lang="ro-RO" dirty="0"/>
          </a:p>
          <a:p>
            <a:r>
              <a:rPr lang="ro-RO" dirty="0" smtClean="0"/>
              <a:t>          Imagini preluate după internet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749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0"/>
            <a:ext cx="6430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90" y="0"/>
            <a:ext cx="6670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72" y="0"/>
            <a:ext cx="7139709" cy="71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5" y="0"/>
            <a:ext cx="762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2" y="0"/>
            <a:ext cx="7779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16" y="-1154243"/>
            <a:ext cx="7914807" cy="80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67" y="0"/>
            <a:ext cx="8984106" cy="673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6" y="0"/>
            <a:ext cx="9193967" cy="69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30</TotalTime>
  <Words>31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Ne jucăm împreună!        Exerciții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Mă bucur că ne-am jucat                împreuna și azi!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 jucăm împreună!        Exerciții</dc:title>
  <dc:creator>Alina</dc:creator>
  <cp:lastModifiedBy>Alina</cp:lastModifiedBy>
  <cp:revision>7</cp:revision>
  <dcterms:created xsi:type="dcterms:W3CDTF">2020-05-29T19:14:00Z</dcterms:created>
  <dcterms:modified xsi:type="dcterms:W3CDTF">2020-11-21T10:47:18Z</dcterms:modified>
</cp:coreProperties>
</file>