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99" r:id="rId5"/>
    <p:sldId id="288" r:id="rId6"/>
    <p:sldId id="289" r:id="rId7"/>
    <p:sldId id="256" r:id="rId8"/>
    <p:sldId id="298" r:id="rId9"/>
    <p:sldId id="292" r:id="rId10"/>
    <p:sldId id="294" r:id="rId11"/>
    <p:sldId id="295" r:id="rId12"/>
    <p:sldId id="296" r:id="rId13"/>
    <p:sldId id="29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274" autoAdjust="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283467303813298E-2"/>
          <c:y val="0.41901370126899273"/>
          <c:w val="0.95142282397182099"/>
          <c:h val="0.41580895277998509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944712024"/>
        <c:axId val="944711632"/>
      </c:barChart>
      <c:catAx>
        <c:axId val="944712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4711632"/>
        <c:crosses val="autoZero"/>
        <c:auto val="1"/>
        <c:lblAlgn val="ctr"/>
        <c:lblOffset val="100"/>
        <c:noMultiLvlLbl val="0"/>
      </c:catAx>
      <c:valAx>
        <c:axId val="944711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4712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5/26/2021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5/26/2021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Freeform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" name="Freeform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" name="Freeform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" name="Freeform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" name="Freeform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0" name="Group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9" name="Freeform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50" name="Group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Freeform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59" name="Freeform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60" name="Freeform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61" name="Group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Freeform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1" name="Group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Freeform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7" name="Group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Freeform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9" name="Group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6" name="Group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5" name="Freeform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6" name="Freeform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7" name="Group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Freeform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46" name="Group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Freeform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1" name="Group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5/26/2021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5/26/2021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5/26/2021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anchor="b">
            <a:normAutofit/>
          </a:bodyPr>
          <a:lstStyle>
            <a:lvl1pPr algn="l">
              <a:defRPr sz="5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5/26/2021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 smtClean="0"/>
              <a:t>5/26/2021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 smtClean="0"/>
              <a:t>5/26/2021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7" name="Freeform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9" name="Group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1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2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3" name="Group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Freeform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6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7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1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2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7" name="Group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0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1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2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3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4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5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6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7" name="Freeform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8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9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0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1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2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3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4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5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6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7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8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9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0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1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2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3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4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5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6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7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8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9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0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1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2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3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4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5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6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7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8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9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0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1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2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3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4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5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6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7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8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9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0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1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2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3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4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5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6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7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8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9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0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1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2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3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4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5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6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7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8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9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0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1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2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3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4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5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6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0" name="Group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Freeform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4" name="Freeform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8" name="Freeform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Freeform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Freeform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89" name="Group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Freeform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10" name="Freeform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311" name="Group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Freeform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8" name="Group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Group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Freeform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6" name="Freeform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7" name="Freeform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8" name="Freeform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9" name="Freeform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0" name="Freeform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1" name="Freeform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2" name="Freeform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3" name="Freeform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4" name="Freeform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5" name="Freeform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6" name="Freeform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7" name="Freeform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8" name="Freeform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9" name="Freeform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0" name="Freeform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1" name="Freeform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2" name="Freeform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3" name="Freeform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4" name="Freeform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5" name="Freeform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6" name="Freeform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7" name="Freeform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8" name="Freeform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9" name="Freeform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0" name="Freeform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1" name="Freeform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2" name="Freeform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3" name="Freeform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4" name="Freeform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5" name="Freeform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6" name="Freeform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7" name="Freeform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8" name="Freeform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9" name="Freeform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0" name="Freeform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1" name="Freeform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2" name="Freeform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3" name="Freeform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4" name="Freeform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5" name="Freeform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6" name="Freeform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7" name="Freeform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8" name="Freeform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9" name="Freeform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0" name="Freeform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1" name="Freeform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0" name="Group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Freeform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7" name="Freeform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8" name="Freeform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9" name="Freeform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0" name="Freeform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1" name="Freeform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2" name="Freeform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3" name="Freeform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4" name="Freeform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1" name="Group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Freeform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0" name="Freeform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1" name="Freeform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2" name="Freeform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3" name="Freeform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4" name="Freeform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5" name="Freeform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2" name="Group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Freeform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4" name="Freeform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5" name="Freeform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6" name="Freeform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7" name="Freeform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8" name="Freeform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</p:grpSp>
      <p:grpSp>
        <p:nvGrpSpPr>
          <p:cNvPr id="422" name="Group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1" name="Group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3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4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5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6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7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8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9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40" name="Group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5/26/2021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5/26/2021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5/26/2021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5/26/2021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9" name="Freeform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10" name="Group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Freeform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" name="Group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" name="Group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" name="Group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Freeform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52" name="Group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61" name="Group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1063198" cy="193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en-US" smtClean="0"/>
              <a:pPr/>
              <a:t>5/26/2021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o/resource/9381985/animalele-cine-este-mama-mea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C71C9-3469-4F34-8995-28B53E5A76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o-RO" dirty="0"/>
              <a:t>LUMEA ANIMALELOR DOMESTICE 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D90A18-E5F9-4D49-9893-44F510AF2A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o-RO" dirty="0"/>
              <a:t>PROIECT DIDACTIC</a:t>
            </a:r>
          </a:p>
          <a:p>
            <a:r>
              <a:rPr lang="ro-RO" sz="1600" dirty="0"/>
              <a:t>Prof. </a:t>
            </a:r>
            <a:r>
              <a:rPr lang="ro-RO" sz="1600"/>
              <a:t>Purtan Ramona-Anamaria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8630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7197" y="958789"/>
            <a:ext cx="2539476" cy="983524"/>
          </a:xfrm>
        </p:spPr>
        <p:txBody>
          <a:bodyPr>
            <a:normAutofit fontScale="90000"/>
          </a:bodyPr>
          <a:lstStyle/>
          <a:p>
            <a:pPr algn="ctr"/>
            <a:r>
              <a:rPr lang="ro-RO" dirty="0"/>
              <a:t>Încheierea activității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97210" y="3429000"/>
            <a:ext cx="3108960" cy="1371600"/>
          </a:xfrm>
        </p:spPr>
        <p:txBody>
          <a:bodyPr/>
          <a:lstStyle/>
          <a:p>
            <a:pPr algn="ctr"/>
            <a:r>
              <a:rPr lang="ro-RO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Bravo!!! Copii!</a:t>
            </a:r>
          </a:p>
          <a:p>
            <a:pPr algn="ctr"/>
            <a:r>
              <a:rPr lang="ro-RO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Cunoașteți animalele domestice</a:t>
            </a:r>
          </a:p>
        </p:txBody>
      </p:sp>
    </p:spTree>
    <p:extLst>
      <p:ext uri="{BB962C8B-B14F-4D97-AF65-F5344CB8AC3E}">
        <p14:creationId xmlns:p14="http://schemas.microsoft.com/office/powerpoint/2010/main" val="326272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GHICITOARE -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88271" y="1312334"/>
            <a:ext cx="11319029" cy="5354796"/>
          </a:xfrm>
        </p:spPr>
        <p:txBody>
          <a:bodyPr>
            <a:normAutofit fontScale="62500" lnSpcReduction="20000"/>
          </a:bodyPr>
          <a:lstStyle/>
          <a:p>
            <a:r>
              <a:rPr lang="ro-RO" dirty="0"/>
              <a:t>Am să vă spun două ghicitori:</a:t>
            </a:r>
            <a:endParaRPr lang="en-GB" dirty="0"/>
          </a:p>
          <a:p>
            <a:r>
              <a:rPr lang="ro-RO" dirty="0"/>
              <a:t>Ghicitoarea 1:</a:t>
            </a:r>
            <a:endParaRPr lang="en-GB" dirty="0"/>
          </a:p>
          <a:p>
            <a:r>
              <a:rPr lang="en-GB" dirty="0"/>
              <a:t>St</a:t>
            </a:r>
            <a:r>
              <a:rPr lang="ro-RO" dirty="0"/>
              <a:t>ă</a:t>
            </a:r>
            <a:r>
              <a:rPr lang="en-GB" dirty="0"/>
              <a:t> </a:t>
            </a:r>
            <a:r>
              <a:rPr lang="en-GB" dirty="0" err="1"/>
              <a:t>în</a:t>
            </a:r>
            <a:r>
              <a:rPr lang="en-GB" dirty="0"/>
              <a:t> </a:t>
            </a:r>
            <a:r>
              <a:rPr lang="en-GB" dirty="0" err="1"/>
              <a:t>lan</a:t>
            </a:r>
            <a:r>
              <a:rPr lang="ro-RO" dirty="0"/>
              <a:t>ț</a:t>
            </a:r>
            <a:r>
              <a:rPr lang="en-GB" dirty="0"/>
              <a:t>, </a:t>
            </a:r>
            <a:r>
              <a:rPr lang="en-GB" dirty="0" err="1"/>
              <a:t>doarme</a:t>
            </a:r>
            <a:r>
              <a:rPr lang="en-GB" dirty="0"/>
              <a:t> </a:t>
            </a:r>
            <a:r>
              <a:rPr lang="en-GB" dirty="0" err="1"/>
              <a:t>în</a:t>
            </a:r>
            <a:r>
              <a:rPr lang="en-GB" dirty="0"/>
              <a:t> cu</a:t>
            </a:r>
            <a:r>
              <a:rPr lang="ro-RO" dirty="0"/>
              <a:t>ș</a:t>
            </a:r>
            <a:r>
              <a:rPr lang="en-GB" dirty="0"/>
              <a:t>c</a:t>
            </a:r>
            <a:r>
              <a:rPr lang="ro-RO" dirty="0"/>
              <a:t>ă</a:t>
            </a:r>
            <a:r>
              <a:rPr lang="en-GB" dirty="0"/>
              <a:t>,</a:t>
            </a:r>
          </a:p>
          <a:p>
            <a:r>
              <a:rPr lang="en-GB" dirty="0" err="1"/>
              <a:t>Doar</a:t>
            </a:r>
            <a:r>
              <a:rPr lang="en-GB" dirty="0"/>
              <a:t> pe ho</a:t>
            </a:r>
            <a:r>
              <a:rPr lang="ro-RO" dirty="0"/>
              <a:t>ț</a:t>
            </a:r>
            <a:r>
              <a:rPr lang="en-GB" dirty="0"/>
              <a:t> </a:t>
            </a:r>
            <a:r>
              <a:rPr lang="en-GB" dirty="0" err="1"/>
              <a:t>îl</a:t>
            </a:r>
            <a:r>
              <a:rPr lang="en-GB" dirty="0"/>
              <a:t> mu</a:t>
            </a:r>
            <a:r>
              <a:rPr lang="ro-RO" dirty="0"/>
              <a:t>ș</a:t>
            </a:r>
            <a:r>
              <a:rPr lang="en-GB" dirty="0"/>
              <a:t>c</a:t>
            </a:r>
            <a:r>
              <a:rPr lang="ro-RO" dirty="0"/>
              <a:t>ă ș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veste</a:t>
            </a:r>
            <a:r>
              <a:rPr lang="ro-RO" dirty="0"/>
              <a:t>ș</a:t>
            </a:r>
            <a:r>
              <a:rPr lang="en-GB" dirty="0" err="1"/>
              <a:t>te</a:t>
            </a:r>
            <a:r>
              <a:rPr lang="en-GB" dirty="0"/>
              <a:t> pe </a:t>
            </a:r>
            <a:r>
              <a:rPr lang="en-GB" dirty="0" err="1"/>
              <a:t>oricine</a:t>
            </a:r>
            <a:r>
              <a:rPr lang="ro-RO" dirty="0"/>
              <a:t> </a:t>
            </a:r>
            <a:r>
              <a:rPr lang="en-GB" dirty="0"/>
              <a:t>Vine-n </a:t>
            </a:r>
            <a:r>
              <a:rPr lang="en-GB" dirty="0" err="1"/>
              <a:t>vizit</a:t>
            </a:r>
            <a:r>
              <a:rPr lang="ro-RO" dirty="0"/>
              <a:t>ă</a:t>
            </a:r>
            <a:r>
              <a:rPr lang="en-GB" dirty="0"/>
              <a:t> la mine.</a:t>
            </a:r>
            <a:r>
              <a:rPr lang="ro-RO" dirty="0"/>
              <a:t> </a:t>
            </a:r>
          </a:p>
          <a:p>
            <a:r>
              <a:rPr lang="en-GB" dirty="0"/>
              <a:t>Ham, ham, ham,</a:t>
            </a:r>
            <a:r>
              <a:rPr lang="ro-RO" dirty="0"/>
              <a:t> </a:t>
            </a:r>
            <a:r>
              <a:rPr lang="en-GB" dirty="0"/>
              <a:t>Ce </a:t>
            </a:r>
            <a:r>
              <a:rPr lang="en-GB" dirty="0" err="1"/>
              <a:t>nume</a:t>
            </a:r>
            <a:r>
              <a:rPr lang="en-GB" dirty="0"/>
              <a:t> am?</a:t>
            </a:r>
          </a:p>
          <a:p>
            <a:r>
              <a:rPr lang="en-GB" dirty="0"/>
              <a:t>(</a:t>
            </a:r>
            <a:r>
              <a:rPr lang="en-GB" b="1" dirty="0" err="1"/>
              <a:t>Câinele</a:t>
            </a:r>
            <a:r>
              <a:rPr lang="en-GB" dirty="0"/>
              <a:t>)</a:t>
            </a:r>
          </a:p>
          <a:p>
            <a:endParaRPr lang="ro-RO" dirty="0"/>
          </a:p>
          <a:p>
            <a:r>
              <a:rPr lang="en-GB" dirty="0" err="1"/>
              <a:t>Ghicitoarea</a:t>
            </a:r>
            <a:r>
              <a:rPr lang="en-GB" dirty="0"/>
              <a:t> 2:</a:t>
            </a:r>
          </a:p>
          <a:p>
            <a:r>
              <a:rPr lang="en-GB" dirty="0"/>
              <a:t>Are </a:t>
            </a:r>
            <a:r>
              <a:rPr lang="en-GB" dirty="0" err="1"/>
              <a:t>coad</a:t>
            </a:r>
            <a:r>
              <a:rPr lang="ro-RO" dirty="0"/>
              <a:t>ă</a:t>
            </a:r>
            <a:r>
              <a:rPr lang="en-GB" dirty="0"/>
              <a:t>, are </a:t>
            </a:r>
            <a:r>
              <a:rPr lang="en-GB" dirty="0" err="1"/>
              <a:t>gheare</a:t>
            </a:r>
            <a:r>
              <a:rPr lang="en-GB" dirty="0"/>
              <a:t>,</a:t>
            </a:r>
          </a:p>
          <a:p>
            <a:r>
              <a:rPr lang="en-GB" dirty="0"/>
              <a:t>Merge </a:t>
            </a:r>
            <a:r>
              <a:rPr lang="en-GB" dirty="0" err="1"/>
              <a:t>în</a:t>
            </a:r>
            <a:r>
              <a:rPr lang="en-GB" dirty="0"/>
              <a:t> </a:t>
            </a:r>
            <a:r>
              <a:rPr lang="en-GB" dirty="0" err="1"/>
              <a:t>patru</a:t>
            </a:r>
            <a:r>
              <a:rPr lang="en-GB" dirty="0"/>
              <a:t> </a:t>
            </a:r>
            <a:r>
              <a:rPr lang="en-GB" dirty="0" err="1"/>
              <a:t>picioare</a:t>
            </a:r>
            <a:endParaRPr lang="en-GB" dirty="0"/>
          </a:p>
          <a:p>
            <a:r>
              <a:rPr lang="ro-RO" dirty="0"/>
              <a:t>Ș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când</a:t>
            </a:r>
            <a:r>
              <a:rPr lang="en-GB" dirty="0"/>
              <a:t> nu-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acas</a:t>
            </a:r>
            <a:r>
              <a:rPr lang="ro-RO" dirty="0"/>
              <a:t>ă</a:t>
            </a:r>
            <a:r>
              <a:rPr lang="en-GB" dirty="0"/>
              <a:t>,</a:t>
            </a:r>
          </a:p>
          <a:p>
            <a:r>
              <a:rPr lang="en-GB" dirty="0" err="1"/>
              <a:t>Joac</a:t>
            </a:r>
            <a:r>
              <a:rPr lang="ro-RO" dirty="0"/>
              <a:t>ă</a:t>
            </a:r>
            <a:r>
              <a:rPr lang="en-GB" dirty="0"/>
              <a:t> </a:t>
            </a:r>
            <a:r>
              <a:rPr lang="ro-RO" dirty="0"/>
              <a:t>ș</a:t>
            </a:r>
            <a:r>
              <a:rPr lang="en-GB" dirty="0" err="1"/>
              <a:t>oarecii</a:t>
            </a:r>
            <a:r>
              <a:rPr lang="en-GB" dirty="0"/>
              <a:t> pe mas</a:t>
            </a:r>
            <a:r>
              <a:rPr lang="ro-RO" dirty="0"/>
              <a:t>ă</a:t>
            </a:r>
            <a:r>
              <a:rPr lang="en-GB" dirty="0"/>
              <a:t>.</a:t>
            </a:r>
          </a:p>
          <a:p>
            <a:r>
              <a:rPr lang="en-GB" dirty="0" err="1"/>
              <a:t>Ghici</a:t>
            </a:r>
            <a:r>
              <a:rPr lang="en-GB" dirty="0"/>
              <a:t>, </a:t>
            </a:r>
            <a:r>
              <a:rPr lang="en-GB" dirty="0" err="1"/>
              <a:t>ghicitoarea</a:t>
            </a:r>
            <a:r>
              <a:rPr lang="en-GB" dirty="0"/>
              <a:t> </a:t>
            </a:r>
            <a:r>
              <a:rPr lang="en-GB" dirty="0" err="1"/>
              <a:t>mea</a:t>
            </a:r>
            <a:r>
              <a:rPr lang="en-GB" dirty="0"/>
              <a:t>!</a:t>
            </a:r>
          </a:p>
          <a:p>
            <a:r>
              <a:rPr lang="en-GB" dirty="0"/>
              <a:t>(</a:t>
            </a:r>
            <a:r>
              <a:rPr lang="en-GB" b="1" dirty="0" err="1"/>
              <a:t>Pisica</a:t>
            </a:r>
            <a:r>
              <a:rPr lang="en-GB" dirty="0"/>
              <a:t>)</a:t>
            </a:r>
          </a:p>
          <a:p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86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9507" y="1037699"/>
            <a:ext cx="9133730" cy="1233424"/>
          </a:xfrm>
        </p:spPr>
        <p:txBody>
          <a:bodyPr>
            <a:normAutofit/>
          </a:bodyPr>
          <a:lstStyle/>
          <a:p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Știu că voi iubiți mult animalele și fiecare dintre voi aveți câte un animal acasă</a:t>
            </a:r>
            <a:b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 este animalul vostru preferat și cine îl îngrijește?</a:t>
            </a:r>
            <a:b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200" dirty="0"/>
          </a:p>
        </p:txBody>
      </p:sp>
      <p:graphicFrame>
        <p:nvGraphicFramePr>
          <p:cNvPr id="8" name="Content Placeholder 7" descr="Clustered column chart showing the values of 3 series for 4 categories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7329083"/>
              </p:ext>
            </p:extLst>
          </p:nvPr>
        </p:nvGraphicFramePr>
        <p:xfrm>
          <a:off x="1413066" y="785019"/>
          <a:ext cx="11013208" cy="8953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 descr="La Ferma - Ghiceste Silueta si Sunetele de Animale si Pasari Domestice -  YouTube">
            <a:extLst>
              <a:ext uri="{FF2B5EF4-FFF2-40B4-BE49-F238E27FC236}">
                <a16:creationId xmlns:a16="http://schemas.microsoft.com/office/drawing/2014/main" id="{B5E2DD51-BF46-4D54-BAC0-624CE7735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785" y="2971799"/>
            <a:ext cx="4555671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La Ferma - Ghiceste Silueta si Sunetele de Animale si Pasari Domestice -  YouTube">
            <a:extLst>
              <a:ext uri="{FF2B5EF4-FFF2-40B4-BE49-F238E27FC236}">
                <a16:creationId xmlns:a16="http://schemas.microsoft.com/office/drawing/2014/main" id="{26E97CC9-A717-41C4-9FF5-A537F8921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785" y="2874145"/>
            <a:ext cx="4555671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60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o-RO" dirty="0"/>
              <a:t>LUMEA ANIMALELOR 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903329" y="2476916"/>
            <a:ext cx="7539988" cy="4216063"/>
          </a:xfrm>
        </p:spPr>
        <p:txBody>
          <a:bodyPr>
            <a:normAutofit/>
          </a:bodyPr>
          <a:lstStyle/>
          <a:p>
            <a:r>
              <a:rPr lang="ro-RO" dirty="0"/>
              <a:t>DOMESTICE</a:t>
            </a:r>
          </a:p>
          <a:p>
            <a:endParaRPr lang="ro-RO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Azi vom vorbi despre animalele domestice, viața lor la fermă și puii lor.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Urmărim un desen audio-video intitulat, </a:t>
            </a:r>
            <a:r>
              <a:rPr lang="ro-RO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Fermă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https://youtu.be/-89NcVCE8Sk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Pentru prichindei Animale domestice - Nichiduta.ro">
            <a:extLst>
              <a:ext uri="{FF2B5EF4-FFF2-40B4-BE49-F238E27FC236}">
                <a16:creationId xmlns:a16="http://schemas.microsoft.com/office/drawing/2014/main" id="{62A31233-FDCB-4F52-84AC-16AE7A457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052888"/>
            <a:ext cx="2190750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colari Archives - Planse de colorat">
            <a:extLst>
              <a:ext uri="{FF2B5EF4-FFF2-40B4-BE49-F238E27FC236}">
                <a16:creationId xmlns:a16="http://schemas.microsoft.com/office/drawing/2014/main" id="{D6AF5D29-39BE-45A8-B813-0BD4AE3BE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2371128"/>
            <a:ext cx="1442584" cy="138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183B0-2CC2-4A09-8971-B3C0B8947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            https://youtu.be/-89NcVCE8Sk</a:t>
            </a:r>
            <a:endParaRPr lang="en-GB" dirty="0"/>
          </a:p>
        </p:txBody>
      </p:sp>
      <p:pic>
        <p:nvPicPr>
          <p:cNvPr id="4" name="video-1610735235">
            <a:hlinkClick r:id="" action="ppaction://media"/>
            <a:extLst>
              <a:ext uri="{FF2B5EF4-FFF2-40B4-BE49-F238E27FC236}">
                <a16:creationId xmlns:a16="http://schemas.microsoft.com/office/drawing/2014/main" id="{2F267F8E-8727-4800-A757-69F09ECF8E8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81450" y="1485900"/>
            <a:ext cx="4257675" cy="4152900"/>
          </a:xfrm>
        </p:spPr>
      </p:pic>
    </p:spTree>
    <p:extLst>
      <p:ext uri="{BB962C8B-B14F-4D97-AF65-F5344CB8AC3E}">
        <p14:creationId xmlns:p14="http://schemas.microsoft.com/office/powerpoint/2010/main" val="43597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04975" y="-340190"/>
            <a:ext cx="9133730" cy="1233424"/>
          </a:xfrm>
        </p:spPr>
        <p:txBody>
          <a:bodyPr/>
          <a:lstStyle/>
          <a:p>
            <a:pPr algn="ctr"/>
            <a:r>
              <a:rPr lang="ro-RO" dirty="0">
                <a:latin typeface="Arial Black" panose="020B0A04020102020204" pitchFamily="34" charset="0"/>
              </a:rPr>
              <a:t>ANIMALELE DOMESTICE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o-RO" dirty="0"/>
              <a:t>Descrieți fiecare animal: culoarea, cu ce este acoperit:păr, blană, piele</a:t>
            </a:r>
          </a:p>
          <a:p>
            <a:r>
              <a:rPr lang="ro-RO" dirty="0"/>
              <a:t>Cum se numesc puii lor</a:t>
            </a:r>
          </a:p>
          <a:p>
            <a:r>
              <a:rPr lang="ro-RO" dirty="0"/>
              <a:t>Care animale domestice le mai cunoaștem și nu sunt la ferma noastră din imagine? Calul, Vaca, Iepurele, Cocoșul...</a:t>
            </a:r>
          </a:p>
          <a:p>
            <a:r>
              <a:rPr lang="ro-RO" dirty="0">
                <a:solidFill>
                  <a:srgbClr val="FF0000"/>
                </a:solidFill>
              </a:rPr>
              <a:t>FISA  NR. 1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2C95178-270F-46AB-8FB0-B986952D07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28763" y="2307889"/>
            <a:ext cx="4479925" cy="3167735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5167106" cy="768096"/>
          </a:xfrm>
        </p:spPr>
        <p:txBody>
          <a:bodyPr/>
          <a:lstStyle/>
          <a:p>
            <a:r>
              <a:rPr lang="ro-RO" dirty="0"/>
              <a:t>Uniți fiecare animal cu hrana lui preferată</a:t>
            </a:r>
          </a:p>
          <a:p>
            <a:r>
              <a:rPr lang="ro-RO" dirty="0">
                <a:solidFill>
                  <a:srgbClr val="FF0000"/>
                </a:solidFill>
              </a:rPr>
              <a:t>FIȘA NR. 2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D57694E-101D-403A-9546-4AC7A470586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6963" y="2261557"/>
            <a:ext cx="4481512" cy="3260399"/>
          </a:xfrm>
        </p:spPr>
      </p:pic>
    </p:spTree>
    <p:extLst>
      <p:ext uri="{BB962C8B-B14F-4D97-AF65-F5344CB8AC3E}">
        <p14:creationId xmlns:p14="http://schemas.microsoft.com/office/powerpoint/2010/main" val="19506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4929" y="171652"/>
            <a:ext cx="8156846" cy="1990524"/>
          </a:xfrm>
        </p:spPr>
        <p:txBody>
          <a:bodyPr>
            <a:normAutofit/>
          </a:bodyPr>
          <a:lstStyle/>
          <a:p>
            <a:r>
              <a:rPr lang="ro-RO" b="1" dirty="0"/>
              <a:t>JOC ONOMATOPEE</a:t>
            </a:r>
            <a:br>
              <a:rPr lang="ro-RO"/>
            </a:br>
            <a:r>
              <a:rPr lang="ro-RO"/>
              <a:t>GHICESTE ANIMALUL</a:t>
            </a:r>
            <a:endParaRPr lang="en-US" dirty="0"/>
          </a:p>
        </p:txBody>
      </p:sp>
      <p:pic>
        <p:nvPicPr>
          <p:cNvPr id="3074" name="Picture 2" descr="Animale domestice- Gaseste umbra potrivita 1 worksheet">
            <a:extLst>
              <a:ext uri="{FF2B5EF4-FFF2-40B4-BE49-F238E27FC236}">
                <a16:creationId xmlns:a16="http://schemas.microsoft.com/office/drawing/2014/main" id="{8E1B2F02-54DB-475A-AFB4-E95BE8102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440" y="2533650"/>
            <a:ext cx="4156185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14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59B760-8321-47B6-B921-114938EF4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314" y="621437"/>
            <a:ext cx="3554569" cy="4249026"/>
          </a:xfrm>
          <a:prstGeom prst="rect">
            <a:avLst/>
          </a:prstGeom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81341B2C-BAA3-4607-BE68-7D504F88E08E}"/>
              </a:ext>
            </a:extLst>
          </p:cNvPr>
          <p:cNvSpPr/>
          <p:nvPr/>
        </p:nvSpPr>
        <p:spPr>
          <a:xfrm flipH="1">
            <a:off x="1533525" y="115704"/>
            <a:ext cx="1447800" cy="1428750"/>
          </a:xfrm>
          <a:prstGeom prst="triangl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FIȘA NR.3 </a:t>
            </a:r>
            <a:endParaRPr lang="en-GB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251501E-79DA-4D96-B5B4-3B4B1265437D}"/>
              </a:ext>
            </a:extLst>
          </p:cNvPr>
          <p:cNvSpPr/>
          <p:nvPr/>
        </p:nvSpPr>
        <p:spPr>
          <a:xfrm>
            <a:off x="657225" y="3000375"/>
            <a:ext cx="2428875" cy="305752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o-RO" sz="14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Urmărim fișa cu animalele și puii care s-au pierdut de mama lor. Numiți puii animalelor și </a:t>
            </a:r>
            <a:endParaRPr lang="en-GB" sz="14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sz="14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uniți printr-o linie</a:t>
            </a:r>
            <a:endParaRPr lang="en-GB" sz="14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sz="14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fiecare pui cu mămica lui.</a:t>
            </a:r>
            <a:endParaRPr lang="en-GB" sz="14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7E8F95-5B2A-45A4-A0CC-C750B0B7C82D}"/>
              </a:ext>
            </a:extLst>
          </p:cNvPr>
          <p:cNvSpPr/>
          <p:nvPr/>
        </p:nvSpPr>
        <p:spPr>
          <a:xfrm>
            <a:off x="1080117" y="194924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u="sng" dirty="0">
                <a:latin typeface="Segoe UI Historic" panose="020B0502040204020203" pitchFamily="34" charset="0"/>
                <a:hlinkClick r:id="rId3"/>
              </a:rPr>
              <a:t>https://wordwall.net/ro/resource/9381985/animalele-cine-este-mama-mea</a:t>
            </a:r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6A0CD0E-E5AA-4AFB-A08D-1D82A02E1973}"/>
              </a:ext>
            </a:extLst>
          </p:cNvPr>
          <p:cNvSpPr/>
          <p:nvPr/>
        </p:nvSpPr>
        <p:spPr>
          <a:xfrm>
            <a:off x="4119239" y="2595580"/>
            <a:ext cx="2663301" cy="16668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/>
              <a:t>JOC ONLINE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545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FIȘA NR.4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2E1D0AE-4B4E-4344-A5FB-882626B88B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0272" y="457200"/>
            <a:ext cx="5354743" cy="59436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o-RO" dirty="0"/>
              <a:t>Umbra animalelor domestice </a:t>
            </a:r>
          </a:p>
          <a:p>
            <a:r>
              <a:rPr lang="ro-RO" dirty="0"/>
              <a:t>Găsiți umbra animalelor de la fermă. Uniți printr-o linie animalul cu umbra lui.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19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ll fun education presentation (widescreen).potx" id="{13F266B3-3667-4715-838E-2D35384A824B}" vid="{5EC2A2B6-6A5B-436A-9EF3-6607D16C2EDB}"/>
    </a:ext>
  </a:extLst>
</a:theme>
</file>

<file path=ppt/theme/theme2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C9A7CA-BEC5-41E5-AAE1-C9D7FC518E0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5F5AFAE-B80F-42D3-94B4-729362BC1BCB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40262f94-9f35-4ac3-9a90-690165a166b7"/>
    <ds:schemaRef ds:uri="a4f35948-e619-41b3-aa29-22878b09cfd2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59B8A7B-DB68-4625-86A7-7FECB4C2AE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Fall fun education presentation (widescreen)</Template>
  <TotalTime>1103</TotalTime>
  <Words>301</Words>
  <Application>Microsoft Office PowerPoint</Application>
  <PresentationFormat>Widescreen</PresentationFormat>
  <Paragraphs>46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Arial Black</vt:lpstr>
      <vt:lpstr>Cambria</vt:lpstr>
      <vt:lpstr>Segoe UI Historic</vt:lpstr>
      <vt:lpstr>Times New Roman</vt:lpstr>
      <vt:lpstr>Back to School 16x9</vt:lpstr>
      <vt:lpstr>LUMEA ANIMALELOR DOMESTICE </vt:lpstr>
      <vt:lpstr>GHICITOARE -</vt:lpstr>
      <vt:lpstr>Știu că voi iubiți mult animalele și fiecare dintre voi aveți câte un animal acasă Care este animalul vostru preferat și cine îl îngrijește?  </vt:lpstr>
      <vt:lpstr>LUMEA ANIMALELOR </vt:lpstr>
      <vt:lpstr>            https://youtu.be/-89NcVCE8Sk</vt:lpstr>
      <vt:lpstr>ANIMALELE DOMESTICE</vt:lpstr>
      <vt:lpstr>JOC ONOMATOPEE GHICESTE ANIMALUL</vt:lpstr>
      <vt:lpstr>PowerPoint Presentation</vt:lpstr>
      <vt:lpstr>FIȘA NR.4</vt:lpstr>
      <vt:lpstr>Încheierea activității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LUMEA ANIMALELOR</dc:title>
  <dc:creator>user</dc:creator>
  <cp:lastModifiedBy>user</cp:lastModifiedBy>
  <cp:revision>25</cp:revision>
  <dcterms:created xsi:type="dcterms:W3CDTF">2021-01-14T07:27:42Z</dcterms:created>
  <dcterms:modified xsi:type="dcterms:W3CDTF">2021-05-26T19:31:13Z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