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1" r:id="rId4"/>
    <p:sldId id="262" r:id="rId5"/>
    <p:sldId id="259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11/9/2020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9648" y="6453335"/>
            <a:ext cx="7008574" cy="492101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78B3C-A154-47A0-B3D4-CE973ED4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32" y="402270"/>
            <a:ext cx="6087363" cy="62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0E173-EC1C-45E0-AF4F-9FBFDE94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76200"/>
            <a:ext cx="7776864" cy="6781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FED7549-6D11-412D-AD7B-1FD64B3B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6C132E-38FF-47A5-92E4-E9E317FA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Who’s 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List key school staff (principal, librarian, etc.)</a:t>
            </a:r>
          </a:p>
          <a:p>
            <a:r>
              <a:rPr lang="en-US"/>
              <a:t>Include organization chart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97578-2BE2-4E77-A41D-E77D73B8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548680"/>
            <a:ext cx="10441160" cy="62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most important policies</a:t>
            </a:r>
          </a:p>
          <a:p>
            <a:r>
              <a:rPr lang="en-US" dirty="0"/>
              <a:t>Review school hours and daily schedule</a:t>
            </a:r>
          </a:p>
          <a:p>
            <a:r>
              <a:rPr lang="en-US" dirty="0"/>
              <a:t>Talk about homework expectations</a:t>
            </a:r>
          </a:p>
          <a:p>
            <a:r>
              <a:rPr lang="en-US" dirty="0"/>
              <a:t>Explain your classroom management plan</a:t>
            </a:r>
          </a:p>
          <a:p>
            <a:endParaRPr lang="en-US" dirty="0"/>
          </a:p>
          <a:p>
            <a:pPr lvl="1"/>
            <a:r>
              <a:rPr lang="en-US" dirty="0"/>
              <a:t>Note: This may take more than one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8C328-0364-4AE7-A2F1-217656BB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C24467-CB04-4C67-A4CE-D2C69D02F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162" y="102573"/>
            <a:ext cx="10360501" cy="65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13</TotalTime>
  <Words>48</Words>
  <Application>Microsoft Office PowerPoint</Application>
  <PresentationFormat>Custom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Welcome back to school presentation</vt:lpstr>
      <vt:lpstr>PowerPoint Presentation</vt:lpstr>
      <vt:lpstr>PowerPoint Presentation</vt:lpstr>
      <vt:lpstr>Who’s Who</vt:lpstr>
      <vt:lpstr>Classroom Policies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Bianca</dc:creator>
  <cp:lastModifiedBy>Alina Bianca</cp:lastModifiedBy>
  <cp:revision>4</cp:revision>
  <dcterms:created xsi:type="dcterms:W3CDTF">2020-11-09T21:30:28Z</dcterms:created>
  <dcterms:modified xsi:type="dcterms:W3CDTF">2020-11-09T21:49:00Z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