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63" r:id="rId5"/>
    <p:sldId id="259" r:id="rId6"/>
    <p:sldId id="264" r:id="rId7"/>
    <p:sldId id="260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62" r:id="rId16"/>
    <p:sldId id="269" r:id="rId17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EB118"/>
    <a:srgbClr val="606060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512" y="0"/>
            <a:ext cx="896448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62344" y="1131590"/>
            <a:ext cx="8330135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72688" y="1808261"/>
            <a:ext cx="8330135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03648" y="0"/>
            <a:ext cx="7740352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81246" y="987574"/>
            <a:ext cx="711123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791590" y="1664245"/>
            <a:ext cx="711123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caplay.com/learning-resources/7667335-romania.html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caplay.com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610" y="1356097"/>
            <a:ext cx="486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kumimoji="0" lang="en-US" altLang="ko-K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 </a:t>
            </a:r>
            <a:r>
              <a:rPr lang="en-US" altLang="ko-K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Educaplay</a:t>
            </a:r>
            <a:r>
              <a:rPr kumimoji="0" lang="en-US" altLang="ko-KR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tools </a:t>
            </a:r>
            <a:r>
              <a:rPr kumimoji="0" lang="en-US" altLang="ko-K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4609" y="479083"/>
            <a:ext cx="71257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>
                <a:solidFill>
                  <a:srgbClr val="3333FF"/>
                </a:solidFill>
                <a:latin typeface="Calibri" panose="020F0502020204030204" pitchFamily="34" charset="0"/>
                <a:ea typeface="맑은 고딕" pitchFamily="50" charset="-127"/>
                <a:cs typeface="Calibri" panose="020F0502020204030204" pitchFamily="34" charset="0"/>
              </a:rPr>
              <a:t>	 </a:t>
            </a:r>
            <a:r>
              <a:rPr lang="en-US" altLang="ko-KR" sz="3200" b="1" dirty="0">
                <a:solidFill>
                  <a:srgbClr val="3333FF"/>
                </a:solidFill>
                <a:latin typeface="Calibri" panose="020F0502020204030204" pitchFamily="34" charset="0"/>
                <a:ea typeface="맑은 고딕" pitchFamily="50" charset="-127"/>
                <a:cs typeface="Calibri" panose="020F0502020204030204" pitchFamily="34" charset="0"/>
              </a:rPr>
              <a:t>INTERACTIVE EXERCISES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171892" y="4587974"/>
            <a:ext cx="4935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</a:t>
            </a:r>
          </a:p>
          <a:p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4609" y="4357572"/>
            <a:ext cx="937514" cy="230402"/>
            <a:chOff x="3275856" y="1242391"/>
            <a:chExt cx="1656184" cy="407020"/>
          </a:xfrm>
        </p:grpSpPr>
        <p:sp>
          <p:nvSpPr>
            <p:cNvPr id="12" name="Rounded Rectangle 11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3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D84B99C-CADB-4D14-84E6-AE5CC8E2A042}"/>
              </a:ext>
            </a:extLst>
          </p:cNvPr>
          <p:cNvSpPr txBox="1"/>
          <p:nvPr/>
        </p:nvSpPr>
        <p:spPr>
          <a:xfrm>
            <a:off x="392864" y="2556536"/>
            <a:ext cx="367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prof. Costa </a:t>
            </a:r>
            <a:r>
              <a:rPr lang="en-US" b="1" dirty="0" err="1">
                <a:solidFill>
                  <a:srgbClr val="3333FF"/>
                </a:solidFill>
              </a:rPr>
              <a:t>Elisabeta</a:t>
            </a:r>
            <a:r>
              <a:rPr lang="en-US" b="1" dirty="0">
                <a:solidFill>
                  <a:srgbClr val="3333FF"/>
                </a:solidFill>
              </a:rPr>
              <a:t> Monica</a:t>
            </a:r>
          </a:p>
          <a:p>
            <a:r>
              <a:rPr lang="en-US" b="1" dirty="0">
                <a:solidFill>
                  <a:srgbClr val="3333FF"/>
                </a:solidFill>
              </a:rPr>
              <a:t>prof. Szabo Florina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6292" y="228514"/>
            <a:ext cx="4604395" cy="884466"/>
          </a:xfrm>
        </p:spPr>
        <p:txBody>
          <a:bodyPr/>
          <a:lstStyle/>
          <a:p>
            <a:r>
              <a:rPr lang="en-US" altLang="ko-KR" sz="32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</a:t>
            </a:r>
            <a:r>
              <a:rPr lang="ro-RO" altLang="ko-KR" sz="32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</a:t>
            </a:r>
            <a:r>
              <a:rPr lang="en-US" altLang="ko-KR" sz="32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create Educap</a:t>
            </a:r>
            <a:r>
              <a:rPr lang="ro-RO" altLang="ko-KR" sz="32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</a:t>
            </a:r>
            <a:r>
              <a:rPr lang="en-US" altLang="ko-KR" sz="32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activities?</a:t>
            </a:r>
            <a:endParaRPr lang="ko-KR" altLang="en-US" sz="3200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F11D36-3DCA-4151-980F-A7D37147914F}"/>
              </a:ext>
            </a:extLst>
          </p:cNvPr>
          <p:cNvSpPr txBox="1"/>
          <p:nvPr/>
        </p:nvSpPr>
        <p:spPr>
          <a:xfrm>
            <a:off x="4139952" y="1162270"/>
            <a:ext cx="3960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7. Publish the activity and share it.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4598F8-D9B9-497D-9B34-E3362D6CD4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28"/>
          <a:stretch/>
        </p:blipFill>
        <p:spPr>
          <a:xfrm>
            <a:off x="899592" y="1654868"/>
            <a:ext cx="5555826" cy="295866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AA81134-6874-4E82-8CB2-8BC4110DFFEA}"/>
              </a:ext>
            </a:extLst>
          </p:cNvPr>
          <p:cNvCxnSpPr/>
          <p:nvPr/>
        </p:nvCxnSpPr>
        <p:spPr>
          <a:xfrm flipH="1" flipV="1">
            <a:off x="3131840" y="4253488"/>
            <a:ext cx="864096" cy="7200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302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6292" y="228514"/>
            <a:ext cx="4604395" cy="884466"/>
          </a:xfrm>
        </p:spPr>
        <p:txBody>
          <a:bodyPr/>
          <a:lstStyle/>
          <a:p>
            <a:r>
              <a:rPr lang="en-GB" altLang="ko-KR" sz="32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Scores and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F11D36-3DCA-4151-980F-A7D37147914F}"/>
              </a:ext>
            </a:extLst>
          </p:cNvPr>
          <p:cNvSpPr txBox="1"/>
          <p:nvPr/>
        </p:nvSpPr>
        <p:spPr>
          <a:xfrm>
            <a:off x="6187007" y="693607"/>
            <a:ext cx="28083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can filter the results by date:</a:t>
            </a:r>
          </a:p>
          <a:p>
            <a:pPr marL="285750" indent="-285750">
              <a:buFontTx/>
              <a:buChar char="-"/>
            </a:pPr>
            <a:r>
              <a:rPr lang="en-GB" dirty="0"/>
              <a:t>last month;</a:t>
            </a:r>
          </a:p>
          <a:p>
            <a:pPr marL="285750" indent="-285750">
              <a:buFontTx/>
              <a:buChar char="-"/>
            </a:pPr>
            <a:r>
              <a:rPr lang="en-GB" dirty="0"/>
              <a:t>last week;</a:t>
            </a:r>
          </a:p>
          <a:p>
            <a:pPr marL="285750" indent="-285750">
              <a:buFontTx/>
              <a:buChar char="-"/>
            </a:pPr>
            <a:r>
              <a:rPr lang="en-GB" dirty="0"/>
              <a:t>last day;</a:t>
            </a:r>
          </a:p>
          <a:p>
            <a:pPr marL="285750" indent="-285750">
              <a:buFontTx/>
              <a:buChar char="-"/>
            </a:pPr>
            <a:r>
              <a:rPr lang="en-GB" dirty="0"/>
              <a:t>Custom.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D0FB30-8DA0-432A-B4C5-ECF058935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02740"/>
            <a:ext cx="5761219" cy="323725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0550674-EBA2-4EEF-9A5B-541ECC011995}"/>
              </a:ext>
            </a:extLst>
          </p:cNvPr>
          <p:cNvCxnSpPr/>
          <p:nvPr/>
        </p:nvCxnSpPr>
        <p:spPr>
          <a:xfrm flipH="1" flipV="1">
            <a:off x="2483768" y="3723878"/>
            <a:ext cx="4392488" cy="7920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467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6292" y="228514"/>
            <a:ext cx="4604395" cy="884466"/>
          </a:xfrm>
        </p:spPr>
        <p:txBody>
          <a:bodyPr/>
          <a:lstStyle/>
          <a:p>
            <a:r>
              <a:rPr lang="en-GB" altLang="ko-KR" sz="32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Scores and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F11D36-3DCA-4151-980F-A7D37147914F}"/>
              </a:ext>
            </a:extLst>
          </p:cNvPr>
          <p:cNvSpPr txBox="1"/>
          <p:nvPr/>
        </p:nvSpPr>
        <p:spPr>
          <a:xfrm>
            <a:off x="6087511" y="554601"/>
            <a:ext cx="2735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You can visualise the results as graphs.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50D402-FA65-4D06-B42C-1E2966459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92" y="1419622"/>
            <a:ext cx="5761219" cy="323725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5052510-9D33-414A-816C-A099AD7734BD}"/>
              </a:ext>
            </a:extLst>
          </p:cNvPr>
          <p:cNvCxnSpPr/>
          <p:nvPr/>
        </p:nvCxnSpPr>
        <p:spPr>
          <a:xfrm flipH="1">
            <a:off x="5508104" y="2211710"/>
            <a:ext cx="2016224" cy="7920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6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6292" y="228514"/>
            <a:ext cx="4604395" cy="884466"/>
          </a:xfrm>
        </p:spPr>
        <p:txBody>
          <a:bodyPr/>
          <a:lstStyle/>
          <a:p>
            <a:r>
              <a:rPr lang="en-GB" altLang="ko-KR" sz="32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Scores and 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F11D36-3DCA-4151-980F-A7D37147914F}"/>
              </a:ext>
            </a:extLst>
          </p:cNvPr>
          <p:cNvSpPr txBox="1"/>
          <p:nvPr/>
        </p:nvSpPr>
        <p:spPr>
          <a:xfrm>
            <a:off x="6422471" y="554601"/>
            <a:ext cx="2400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You can export the results to Excel.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16C387-8CCF-46B8-B1A5-C76457A411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5055" y="1265434"/>
            <a:ext cx="6117417" cy="346787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948084B-861A-435B-AAE4-FBBE1C31CD3A}"/>
              </a:ext>
            </a:extLst>
          </p:cNvPr>
          <p:cNvCxnSpPr/>
          <p:nvPr/>
        </p:nvCxnSpPr>
        <p:spPr>
          <a:xfrm flipH="1">
            <a:off x="6228184" y="1995686"/>
            <a:ext cx="1296144" cy="15121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831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252653"/>
            <a:ext cx="8460432" cy="884466"/>
          </a:xfrm>
        </p:spPr>
        <p:txBody>
          <a:bodyPr/>
          <a:lstStyle/>
          <a:p>
            <a:r>
              <a:rPr lang="en-US" altLang="ko-KR" sz="40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here is </a:t>
            </a:r>
            <a:r>
              <a:rPr lang="ro-RO" altLang="ko-KR" sz="40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ro-RO" altLang="ko-KR" sz="4000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n-US" altLang="ko-KR" sz="40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ko-KR" altLang="en-US" sz="4000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719FAE-94F6-4BB1-AF4F-F5620F376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389772"/>
            <a:ext cx="7687298" cy="147001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Activity title: Landmarks in Romania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Textbook: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Limba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modern</a:t>
            </a:r>
            <a:r>
              <a:rPr lang="ro-RO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 1 – Limba engleză, </a:t>
            </a:r>
            <a:r>
              <a:rPr lang="ro-RO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UniScan</a:t>
            </a:r>
            <a:endParaRPr lang="ro-RO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 1: Flash Time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75161CB-CE69-43EF-A985-02CB2DE611A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763688" y="3363838"/>
            <a:ext cx="7111234" cy="1656184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https://www.educaplay.com/learning-resources/7667335-romania.html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05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7C2D6-05F4-4525-96DF-CF77296FE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339502"/>
            <a:ext cx="7740352" cy="884466"/>
          </a:xfrm>
        </p:spPr>
        <p:txBody>
          <a:bodyPr/>
          <a:lstStyle/>
          <a:p>
            <a:r>
              <a:rPr lang="ro-RO" dirty="0" err="1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Bibliography</a:t>
            </a:r>
            <a:r>
              <a:rPr lang="ro-RO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A364D-D212-45F9-A0D8-66F751CBCA4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791590" y="2211710"/>
            <a:ext cx="6740850" cy="10081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 err="1"/>
              <a:t>Dooley</a:t>
            </a:r>
            <a:r>
              <a:rPr lang="ro-RO" dirty="0"/>
              <a:t>, J., 2017, </a:t>
            </a:r>
            <a:r>
              <a:rPr lang="ro-RO" i="1" dirty="0"/>
              <a:t>Limba modernă 1 – Limba engleză, </a:t>
            </a:r>
            <a:r>
              <a:rPr lang="ro-RO" dirty="0"/>
              <a:t>clasa a V-a, Express </a:t>
            </a:r>
            <a:r>
              <a:rPr lang="ro-RO" dirty="0" err="1"/>
              <a:t>Publishing</a:t>
            </a:r>
            <a:endParaRPr lang="ro-R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>
                <a:hlinkClick r:id="rId2"/>
              </a:rPr>
              <a:t>www.educaplay.com</a:t>
            </a:r>
            <a:r>
              <a:rPr lang="ro-RO" dirty="0"/>
              <a:t>, </a:t>
            </a:r>
            <a:r>
              <a:rPr lang="ro-RO" dirty="0" err="1"/>
              <a:t>retrieved</a:t>
            </a:r>
            <a:r>
              <a:rPr lang="ro-RO" dirty="0"/>
              <a:t> on 17th </a:t>
            </a:r>
            <a:r>
              <a:rPr lang="ro-RO" dirty="0" err="1"/>
              <a:t>November</a:t>
            </a:r>
            <a:r>
              <a:rPr lang="ro-RO" dirty="0"/>
              <a:t>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69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5940152" y="884466"/>
            <a:ext cx="2808312" cy="1975316"/>
          </a:xfrm>
        </p:spPr>
        <p:txBody>
          <a:bodyPr/>
          <a:lstStyle/>
          <a:p>
            <a:r>
              <a:rPr lang="en-US" altLang="ko-K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platform that allows teachers to create their own multimedia teaching activities.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Educaplay?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0989D7-8190-4B66-B636-F7002AF9A7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48"/>
          <a:stretch/>
        </p:blipFill>
        <p:spPr>
          <a:xfrm>
            <a:off x="179512" y="1275606"/>
            <a:ext cx="588865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283968" y="411510"/>
            <a:ext cx="4392488" cy="302433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use a free version to create all the activities you need, without limit.</a:t>
            </a:r>
          </a:p>
          <a:p>
            <a:endParaRPr lang="en-US" altLang="ko-K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 extra features or to get rid of advertising, you can upgrade your account to one of the Premium modes.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218514"/>
            <a:ext cx="4176464" cy="884466"/>
          </a:xfrm>
        </p:spPr>
        <p:txBody>
          <a:bodyPr/>
          <a:lstStyle/>
          <a:p>
            <a:r>
              <a:rPr lang="en-US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Educaplay free?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FF5817-97AF-48BD-805A-76F3CE086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32"/>
          <a:stretch/>
        </p:blipFill>
        <p:spPr>
          <a:xfrm>
            <a:off x="239080" y="2204888"/>
            <a:ext cx="4452057" cy="23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28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0"/>
            <a:ext cx="8460432" cy="884466"/>
          </a:xfrm>
        </p:spPr>
        <p:txBody>
          <a:bodyPr/>
          <a:lstStyle/>
          <a:p>
            <a:r>
              <a:rPr lang="en-US" altLang="ko-KR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</a:t>
            </a:r>
            <a:r>
              <a:rPr lang="ro-RO" altLang="ko-KR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</a:t>
            </a:r>
            <a:r>
              <a:rPr lang="en-US" altLang="ko-KR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use Educaplay?</a:t>
            </a:r>
            <a:endParaRPr lang="ko-KR" altLang="en-US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A2513E-37D3-4456-8C5A-6E4A4FA0A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758" y="771550"/>
            <a:ext cx="7706052" cy="18722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to educaplay.com 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a free account or sign up with a Google account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 activities in a catalogue with all kinds of subjects and levels…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create your own interactive activities.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ADD862-A84A-401B-9B9E-F384E8F3AD9E}"/>
              </a:ext>
            </a:extLst>
          </p:cNvPr>
          <p:cNvSpPr txBox="1"/>
          <p:nvPr/>
        </p:nvSpPr>
        <p:spPr>
          <a:xfrm>
            <a:off x="2555776" y="2677656"/>
            <a:ext cx="64087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Create your own activities: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turn one of the activities in your textbook or workbook  into an interactive activity…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 create a totally new activity, in accordance with your students’ needs</a:t>
            </a:r>
            <a:r>
              <a:rPr lang="ro-RO" dirty="0"/>
              <a:t> </a:t>
            </a:r>
            <a:r>
              <a:rPr lang="en-GB" dirty="0"/>
              <a:t>and</a:t>
            </a:r>
            <a:r>
              <a:rPr lang="ro-RO" dirty="0"/>
              <a:t> </a:t>
            </a:r>
            <a:r>
              <a:rPr lang="en-GB" dirty="0"/>
              <a:t>the</a:t>
            </a:r>
            <a:r>
              <a:rPr lang="ro-RO" dirty="0"/>
              <a:t> topic of </a:t>
            </a:r>
            <a:r>
              <a:rPr lang="en-GB" dirty="0"/>
              <a:t>your</a:t>
            </a:r>
            <a:r>
              <a:rPr lang="ro-RO" dirty="0"/>
              <a:t> </a:t>
            </a:r>
            <a:r>
              <a:rPr lang="en-GB" dirty="0"/>
              <a:t>lesson</a:t>
            </a:r>
            <a:r>
              <a:rPr lang="ro-RO" dirty="0"/>
              <a:t>.</a:t>
            </a:r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5820" y="110728"/>
            <a:ext cx="8460432" cy="884466"/>
          </a:xfrm>
        </p:spPr>
        <p:txBody>
          <a:bodyPr/>
          <a:lstStyle/>
          <a:p>
            <a:r>
              <a:rPr lang="en-US" altLang="ko-KR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can you use Educaplay activities for?</a:t>
            </a:r>
            <a:endParaRPr lang="ko-KR" altLang="en-US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A2513E-37D3-4456-8C5A-6E4A4FA0A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987574"/>
            <a:ext cx="7992888" cy="36724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create Educaplay warm-up activities.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use them </a:t>
            </a: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ro-RO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lead-in stage, to raise students’ interest in the topic of the lesson.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use them for vocabulary and grammar practice.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create exercises to check reading or listening comprehension.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use them to create interactive Homework.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can use them for evaluation.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631237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7016" y="411510"/>
            <a:ext cx="4604395" cy="884466"/>
          </a:xfrm>
        </p:spPr>
        <p:txBody>
          <a:bodyPr/>
          <a:lstStyle/>
          <a:p>
            <a:r>
              <a:rPr lang="en-US" altLang="ko-KR" sz="32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the available types of activities?</a:t>
            </a:r>
            <a:endParaRPr lang="ko-KR" altLang="en-US" sz="3200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10B49B-A2C9-48FD-BA1C-6FB8F098FB82}"/>
              </a:ext>
            </a:extLst>
          </p:cNvPr>
          <p:cNvSpPr txBox="1"/>
          <p:nvPr/>
        </p:nvSpPr>
        <p:spPr>
          <a:xfrm>
            <a:off x="5198328" y="51470"/>
            <a:ext cx="361865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Riddles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Fill in the Blanks 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Crossword Puzzles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Dialogue 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Unscramble Letters 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Unscramble Words 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Matching 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Word Search Puzzles </a:t>
            </a:r>
            <a:r>
              <a:rPr lang="en-US" sz="2000" dirty="0"/>
              <a:t>Quizzes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Map Quizzes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Slideshows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Video Quizzes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Matching Columns 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Memory 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ABC Games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F6CE5E8-2CA2-49DC-9D3E-BE1D374BD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02"/>
          <a:stretch/>
        </p:blipFill>
        <p:spPr>
          <a:xfrm>
            <a:off x="199001" y="2067694"/>
            <a:ext cx="4860423" cy="251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8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6292" y="228514"/>
            <a:ext cx="4604395" cy="884466"/>
          </a:xfrm>
        </p:spPr>
        <p:txBody>
          <a:bodyPr/>
          <a:lstStyle/>
          <a:p>
            <a:r>
              <a:rPr lang="en-US" altLang="ko-KR" sz="32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</a:t>
            </a:r>
            <a:r>
              <a:rPr lang="ro-RO" altLang="ko-KR" sz="32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</a:t>
            </a:r>
            <a:r>
              <a:rPr lang="en-US" altLang="ko-KR" sz="32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create Educap</a:t>
            </a:r>
            <a:r>
              <a:rPr lang="ro-RO" altLang="ko-KR" sz="32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</a:t>
            </a:r>
            <a:r>
              <a:rPr lang="en-US" altLang="ko-KR" sz="32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activities?</a:t>
            </a:r>
            <a:endParaRPr lang="ko-KR" altLang="en-US" sz="3200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F11D36-3DCA-4151-980F-A7D37147914F}"/>
              </a:ext>
            </a:extLst>
          </p:cNvPr>
          <p:cNvSpPr txBox="1"/>
          <p:nvPr/>
        </p:nvSpPr>
        <p:spPr>
          <a:xfrm>
            <a:off x="355636" y="185167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Click on “New Activity”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11481F-6478-43C6-889C-3B05C4B3B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36" y="2427734"/>
            <a:ext cx="3967892" cy="2231939"/>
          </a:xfrm>
          <a:prstGeom prst="rect">
            <a:avLst/>
          </a:prstGeom>
          <a:ln>
            <a:solidFill>
              <a:srgbClr val="6EB118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558A82-22E2-4B25-99CD-7E375D7AB335}"/>
              </a:ext>
            </a:extLst>
          </p:cNvPr>
          <p:cNvSpPr txBox="1"/>
          <p:nvPr/>
        </p:nvSpPr>
        <p:spPr>
          <a:xfrm>
            <a:off x="4716016" y="784830"/>
            <a:ext cx="3673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Select the type of activity and fill in the required fields.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743CB9-7039-4627-84AF-D1604F0F29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255"/>
          <a:stretch/>
        </p:blipFill>
        <p:spPr>
          <a:xfrm>
            <a:off x="4588336" y="1669296"/>
            <a:ext cx="4444103" cy="2368451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7510542-E740-4BDA-96DA-DD1366FD930E}"/>
              </a:ext>
            </a:extLst>
          </p:cNvPr>
          <p:cNvCxnSpPr/>
          <p:nvPr/>
        </p:nvCxnSpPr>
        <p:spPr>
          <a:xfrm flipH="1">
            <a:off x="3644780" y="1669296"/>
            <a:ext cx="288032" cy="10464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444BAC7-F29D-4B93-A20A-F545026EF3D8}"/>
              </a:ext>
            </a:extLst>
          </p:cNvPr>
          <p:cNvCxnSpPr/>
          <p:nvPr/>
        </p:nvCxnSpPr>
        <p:spPr>
          <a:xfrm>
            <a:off x="4572000" y="1431161"/>
            <a:ext cx="864096" cy="150062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66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6292" y="228514"/>
            <a:ext cx="4604395" cy="884466"/>
          </a:xfrm>
        </p:spPr>
        <p:txBody>
          <a:bodyPr/>
          <a:lstStyle/>
          <a:p>
            <a:r>
              <a:rPr lang="en-US" altLang="ko-KR" sz="32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</a:t>
            </a:r>
            <a:r>
              <a:rPr lang="ro-RO" altLang="ko-KR" sz="32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</a:t>
            </a:r>
            <a:r>
              <a:rPr lang="en-US" altLang="ko-KR" sz="32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create Educap</a:t>
            </a:r>
            <a:r>
              <a:rPr lang="ro-RO" altLang="ko-KR" sz="32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</a:t>
            </a:r>
            <a:r>
              <a:rPr lang="en-US" altLang="ko-KR" sz="32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activities?</a:t>
            </a:r>
            <a:endParaRPr lang="ko-KR" altLang="en-US" sz="3200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F11D36-3DCA-4151-980F-A7D37147914F}"/>
              </a:ext>
            </a:extLst>
          </p:cNvPr>
          <p:cNvSpPr txBox="1"/>
          <p:nvPr/>
        </p:nvSpPr>
        <p:spPr>
          <a:xfrm>
            <a:off x="467544" y="1431161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 Configure the activity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558A82-22E2-4B25-99CD-7E375D7AB335}"/>
              </a:ext>
            </a:extLst>
          </p:cNvPr>
          <p:cNvSpPr txBox="1"/>
          <p:nvPr/>
        </p:nvSpPr>
        <p:spPr>
          <a:xfrm>
            <a:off x="4716016" y="78483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Write the items and the answers.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752E3E-60BF-4A39-AA6F-3A524522C3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1"/>
          <a:stretch/>
        </p:blipFill>
        <p:spPr>
          <a:xfrm>
            <a:off x="368462" y="2118674"/>
            <a:ext cx="4198994" cy="23024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51C24F-EC48-4978-807D-38722D7C29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39"/>
          <a:stretch/>
        </p:blipFill>
        <p:spPr>
          <a:xfrm>
            <a:off x="4788024" y="1431161"/>
            <a:ext cx="4093161" cy="221170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0B6EF7B-8113-4330-AD56-1EB4E6B0598F}"/>
              </a:ext>
            </a:extLst>
          </p:cNvPr>
          <p:cNvCxnSpPr/>
          <p:nvPr/>
        </p:nvCxnSpPr>
        <p:spPr>
          <a:xfrm flipH="1">
            <a:off x="1979712" y="1851670"/>
            <a:ext cx="360040" cy="93610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4DF6C9E-708F-4C82-AB53-AD5CAF6702C0}"/>
              </a:ext>
            </a:extLst>
          </p:cNvPr>
          <p:cNvCxnSpPr/>
          <p:nvPr/>
        </p:nvCxnSpPr>
        <p:spPr>
          <a:xfrm>
            <a:off x="5580112" y="1275606"/>
            <a:ext cx="576064" cy="84306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795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6292" y="228514"/>
            <a:ext cx="4604395" cy="884466"/>
          </a:xfrm>
        </p:spPr>
        <p:txBody>
          <a:bodyPr/>
          <a:lstStyle/>
          <a:p>
            <a:r>
              <a:rPr lang="en-US" altLang="ko-KR" sz="32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</a:t>
            </a:r>
            <a:r>
              <a:rPr lang="ro-RO" altLang="ko-KR" sz="32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you</a:t>
            </a:r>
            <a:r>
              <a:rPr lang="en-US" altLang="ko-KR" sz="32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create Educap</a:t>
            </a:r>
            <a:r>
              <a:rPr lang="ro-RO" altLang="ko-KR" sz="32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</a:t>
            </a:r>
            <a:r>
              <a:rPr lang="en-US" altLang="ko-KR" sz="32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activities?</a:t>
            </a:r>
            <a:endParaRPr lang="ko-KR" altLang="en-US" sz="3200" dirty="0">
              <a:solidFill>
                <a:srgbClr val="3333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F11D36-3DCA-4151-980F-A7D37147914F}"/>
              </a:ext>
            </a:extLst>
          </p:cNvPr>
          <p:cNvSpPr txBox="1"/>
          <p:nvPr/>
        </p:nvSpPr>
        <p:spPr>
          <a:xfrm>
            <a:off x="395535" y="1491630"/>
            <a:ext cx="3960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 Add images, videos, audio files</a:t>
            </a:r>
            <a:r>
              <a:rPr lang="ro-RO" dirty="0"/>
              <a:t> </a:t>
            </a:r>
          </a:p>
          <a:p>
            <a:r>
              <a:rPr lang="ro-RO" dirty="0"/>
              <a:t>(</a:t>
            </a:r>
            <a:r>
              <a:rPr lang="ro-RO" dirty="0" err="1"/>
              <a:t>optional</a:t>
            </a:r>
            <a:r>
              <a:rPr lang="ro-RO" dirty="0"/>
              <a:t>)</a:t>
            </a:r>
            <a:r>
              <a:rPr lang="en-US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558A82-22E2-4B25-99CD-7E375D7AB335}"/>
              </a:ext>
            </a:extLst>
          </p:cNvPr>
          <p:cNvSpPr txBox="1"/>
          <p:nvPr/>
        </p:nvSpPr>
        <p:spPr>
          <a:xfrm>
            <a:off x="4716016" y="78483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6. Preview the activity.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D56B61-6C9C-49EB-85BD-464D691E05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15"/>
          <a:stretch/>
        </p:blipFill>
        <p:spPr>
          <a:xfrm>
            <a:off x="467544" y="2239612"/>
            <a:ext cx="4139952" cy="22072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5AEA56-EBB5-486E-8914-3609B5BD0F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47"/>
          <a:stretch/>
        </p:blipFill>
        <p:spPr>
          <a:xfrm>
            <a:off x="4817123" y="1585190"/>
            <a:ext cx="4139951" cy="2250786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53A844C-213F-4BD6-A59D-4BAB6732C5A8}"/>
              </a:ext>
            </a:extLst>
          </p:cNvPr>
          <p:cNvCxnSpPr/>
          <p:nvPr/>
        </p:nvCxnSpPr>
        <p:spPr>
          <a:xfrm flipH="1">
            <a:off x="2555776" y="1995686"/>
            <a:ext cx="216024" cy="50405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84E1BFE-DCEF-44DE-908F-1C10B751402A}"/>
              </a:ext>
            </a:extLst>
          </p:cNvPr>
          <p:cNvCxnSpPr/>
          <p:nvPr/>
        </p:nvCxnSpPr>
        <p:spPr>
          <a:xfrm flipH="1" flipV="1">
            <a:off x="8100392" y="3579862"/>
            <a:ext cx="504056" cy="5760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9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504</Words>
  <Application>Microsoft Office PowerPoint</Application>
  <PresentationFormat>On-screen Show (16:9)</PresentationFormat>
  <Paragraphs>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맑은 고딕</vt:lpstr>
      <vt:lpstr>Arial</vt:lpstr>
      <vt:lpstr>Calibri</vt:lpstr>
      <vt:lpstr>Office Theme</vt:lpstr>
      <vt:lpstr>Custom Design</vt:lpstr>
      <vt:lpstr>PowerPoint Presentation</vt:lpstr>
      <vt:lpstr>What is Educaplay?</vt:lpstr>
      <vt:lpstr>Is Educaplay free?</vt:lpstr>
      <vt:lpstr>How can you use Educaplay?</vt:lpstr>
      <vt:lpstr>What can you use Educaplay activities for?</vt:lpstr>
      <vt:lpstr>What are the available types of activities?</vt:lpstr>
      <vt:lpstr>How can you create Educaplay activities?</vt:lpstr>
      <vt:lpstr>How can you create Educaplay activities?</vt:lpstr>
      <vt:lpstr>How can you create Educaplay activities?</vt:lpstr>
      <vt:lpstr>How can you create Educaplay activities?</vt:lpstr>
      <vt:lpstr>Scores and results</vt:lpstr>
      <vt:lpstr>Scores and results</vt:lpstr>
      <vt:lpstr>Scores and results</vt:lpstr>
      <vt:lpstr>And here is an example…</vt:lpstr>
      <vt:lpstr>Bibliography: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Monica Costa</cp:lastModifiedBy>
  <cp:revision>66</cp:revision>
  <dcterms:created xsi:type="dcterms:W3CDTF">2014-04-01T16:27:38Z</dcterms:created>
  <dcterms:modified xsi:type="dcterms:W3CDTF">2020-11-26T09:45:20Z</dcterms:modified>
</cp:coreProperties>
</file>